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95" r:id="rId3"/>
  </p:sldMasterIdLst>
  <p:notesMasterIdLst>
    <p:notesMasterId r:id="rId5"/>
  </p:notesMasterIdLst>
  <p:sldIdLst>
    <p:sldId id="258" r:id="rId4"/>
    <p:sldId id="292" r:id="rId6"/>
    <p:sldId id="265" r:id="rId7"/>
    <p:sldId id="300" r:id="rId8"/>
    <p:sldId id="301" r:id="rId9"/>
    <p:sldId id="302" r:id="rId10"/>
    <p:sldId id="308" r:id="rId11"/>
    <p:sldId id="310" r:id="rId12"/>
    <p:sldId id="316" r:id="rId13"/>
    <p:sldId id="311" r:id="rId14"/>
    <p:sldId id="312" r:id="rId15"/>
    <p:sldId id="313" r:id="rId16"/>
    <p:sldId id="314" r:id="rId17"/>
    <p:sldId id="315" r:id="rId18"/>
  </p:sldIdLst>
  <p:sldSz cx="12192000" cy="6858000"/>
  <p:notesSz cx="6858000" cy="9144000"/>
  <p:embeddedFontLst>
    <p:embeddedFont>
      <p:font typeface="Microsoft YaHei UI" panose="020B0503020204020204" pitchFamily="34" charset="-122"/>
      <p:regular r:id="rId22"/>
    </p:embeddedFont>
    <p:embeddedFont>
      <p:font typeface="Source Sans Pro SemiBold" panose="020B0603030403020204" pitchFamily="34" charset="0"/>
      <p:bold r:id="rId23"/>
    </p:embeddedFont>
    <p:embeddedFont>
      <p:font typeface="Calibri" panose="020F0502020204030204" pitchFamily="34" charset="0"/>
      <p:regular r:id="rId24"/>
      <p:bold r:id="rId25"/>
      <p:italic r:id="rId26"/>
      <p:boldItalic r:id="rId27"/>
    </p:embeddedFont>
    <p:embeddedFont>
      <p:font typeface="微软雅黑" panose="020B0503020204020204" charset="-122"/>
      <p:regular r:id="rId28"/>
    </p:embeddedFont>
  </p:embeddedFont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392" y="1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rtl="0">
              <a:lnSpc>
                <a:spcPct val="120000"/>
              </a:lnSpc>
              <a:buFont typeface="+mj-lt"/>
              <a:buAutoNum type="arabicPeriod"/>
            </a:pPr>
            <a:r>
              <a:rPr lang="en-US" altLang="zh-CN" b="1" dirty="0">
                <a:ea typeface="Microsoft YaHei UI" panose="020B0503020204020204" pitchFamily="34" charset="-122"/>
                <a:sym typeface="+mn-ea"/>
              </a:rPr>
              <a:t>Sensor Data Acquisition</a:t>
            </a:r>
            <a:endParaRPr lang="en-US" altLang="zh-CN"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RPLIDAR C1: Collect continuous 360-degree environmental sensing data (including angles and distances), and send the original data to the host.</a:t>
            </a:r>
            <a:endParaRPr lang="en-US" altLang="zh-CN" i="0"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MPU6500 IMU: Read the direction data, including the readings from the accelerometer and gyroscope.</a:t>
            </a:r>
            <a:endParaRPr lang="en-US" altLang="zh-CN" i="0"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520 gear encoder DC motor: Provide mobile capabilities with encoder feedback, for speed control and odometer measurement</a:t>
            </a:r>
            <a:endParaRPr lang="en-US" altLang="zh-CN" i="0" dirty="0">
              <a:ea typeface="Microsoft YaHei UI" panose="020B0503020204020204" pitchFamily="34" charset="-122"/>
            </a:endParaRPr>
          </a:p>
          <a:p>
            <a:pPr marL="457200" indent="-457200">
              <a:lnSpc>
                <a:spcPct val="120000"/>
              </a:lnSpc>
              <a:buFont typeface="+mj-lt"/>
              <a:buAutoNum type="arabicPeriod"/>
            </a:pPr>
            <a:r>
              <a:rPr lang="en-US" altLang="zh-CN" b="1" dirty="0">
                <a:ea typeface="Microsoft YaHei UI" panose="020B0503020204020204" pitchFamily="34" charset="-122"/>
                <a:sym typeface="+mn-ea"/>
              </a:rPr>
              <a:t>Distance Measurement and Position Estimation</a:t>
            </a:r>
            <a:endParaRPr lang="en-US" altLang="zh-CN"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MPU6500 IMU: Using the collected data to calculate the odometer data, that is, the robot's position (x, y, θ)</a:t>
            </a:r>
            <a:endParaRPr lang="en-US" altLang="zh-CN" i="0" dirty="0">
              <a:ea typeface="Microsoft YaHei UI" panose="020B0503020204020204" pitchFamily="34" charset="-122"/>
            </a:endParaRPr>
          </a:p>
          <a:p>
            <a:pPr marL="457200" indent="-457200">
              <a:lnSpc>
                <a:spcPct val="120000"/>
              </a:lnSpc>
              <a:buFont typeface="+mj-lt"/>
              <a:buAutoNum type="arabicPeriod"/>
            </a:pPr>
            <a:r>
              <a:rPr lang="en-US" altLang="zh-CN" b="1" dirty="0">
                <a:ea typeface="Microsoft YaHei UI" panose="020B0503020204020204" pitchFamily="34" charset="-122"/>
                <a:sym typeface="+mn-ea"/>
              </a:rPr>
              <a:t>Motor Control</a:t>
            </a:r>
            <a:endParaRPr lang="en-US" altLang="zh-CN"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AT8236 Motor Driver: Control the 520 tooth encoder DC motor to achieve precise speed and direction control</a:t>
            </a:r>
            <a:endParaRPr lang="en-US" altLang="zh-CN" i="0"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Use PID control to achieve real-time motor control of speed/position</a:t>
            </a:r>
            <a:endParaRPr lang="en-US" altLang="zh-CN" i="0" dirty="0">
              <a:ea typeface="Microsoft YaHei UI" panose="020B0503020204020204" pitchFamily="34" charset="-122"/>
            </a:endParaRPr>
          </a:p>
          <a:p>
            <a:pPr marL="457200" indent="-457200">
              <a:lnSpc>
                <a:spcPct val="120000"/>
              </a:lnSpc>
              <a:buFont typeface="+mj-lt"/>
              <a:buAutoNum type="arabicPeriod"/>
            </a:pPr>
            <a:r>
              <a:rPr lang="en-US" altLang="zh-CN" b="1" dirty="0">
                <a:sym typeface="+mn-ea"/>
              </a:rPr>
              <a:t>Bluetooth Communication</a:t>
            </a:r>
            <a:endParaRPr lang="en-US" altLang="zh-CN"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dirty="0">
                <a:ea typeface="Microsoft YaHei UI" panose="020B0503020204020204" pitchFamily="34" charset="-122"/>
                <a:sym typeface="+mn-ea"/>
              </a:rPr>
              <a:t>Transmit data packets to the host via Bluetooth, including 2D laser radar scan data (angles and distances) and odometry data (x, y, θ)</a:t>
            </a:r>
            <a:endParaRPr lang="en-US" altLang="zh-CN" i="0" dirty="0">
              <a:ea typeface="Microsoft YaHei UI" panose="020B0503020204020204" pitchFamily="34" charset="-122"/>
            </a:endParaRPr>
          </a:p>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FBDF500-FE05-4D50-AB42-37EDEB80A66C}"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4" name="长方形 13"/>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31828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a:t>
            </a:r>
            <a:br>
              <a:rPr lang="zh-CN" altLang="en-US" noProof="0"/>
            </a:br>
            <a:r>
              <a:rPr lang="zh-CN" altLang="en-US" noProof="0"/>
              <a:t>标题</a:t>
            </a:r>
            <a:endParaRPr lang="zh-CN" altLang="en-US" noProof="0"/>
          </a:p>
        </p:txBody>
      </p:sp>
      <p:sp>
        <p:nvSpPr>
          <p:cNvPr id="3" name="副标题 2"/>
          <p:cNvSpPr>
            <a:spLocks noGrp="1"/>
          </p:cNvSpPr>
          <p:nvPr>
            <p:ph type="subTitle" idx="1" hasCustomPrompt="1"/>
          </p:nvPr>
        </p:nvSpPr>
        <p:spPr>
          <a:xfrm>
            <a:off x="1812758" y="305275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E6401C6B-7D27-4FCA-BA9F-81CBF9642F4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4222992" y="0"/>
            <a:ext cx="7969008" cy="6858000"/>
          </a:xfrm>
          <a:prstGeom prst="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580845" y="1511863"/>
            <a:ext cx="4143555" cy="1536580"/>
          </a:xfrm>
        </p:spPr>
        <p:txBody>
          <a:bodyPr rtlCol="0"/>
          <a:lstStyle>
            <a:lvl1pPr>
              <a:defRPr baseline="0">
                <a:gradFill flip="none" rotWithShape="1">
                  <a:gsLst>
                    <a:gs pos="0">
                      <a:schemeClr val="bg2"/>
                    </a:gs>
                    <a:gs pos="100000">
                      <a:schemeClr val="accent1"/>
                    </a:gs>
                  </a:gsLst>
                  <a:lin ang="0" scaled="1"/>
                  <a:tileRect/>
                </a:gradFill>
                <a:ea typeface="Microsoft YaHei UI" panose="020B0503020204020204" pitchFamily="34" charset="-122"/>
              </a:defRPr>
            </a:lvl1pPr>
          </a:lstStyle>
          <a:p>
            <a:pPr rtl="0"/>
            <a:r>
              <a:rPr lang="zh-CN" altLang="en-US" noProof="0"/>
              <a:t>内容</a:t>
            </a:r>
            <a:br>
              <a:rPr lang="zh-CN" altLang="en-US" noProof="0"/>
            </a:br>
            <a:r>
              <a:rPr lang="zh-CN" altLang="en-US" noProof="0"/>
              <a:t>幻灯片</a:t>
            </a:r>
            <a:endParaRPr lang="zh-CN" altLang="en-US" noProof="0"/>
          </a:p>
        </p:txBody>
      </p:sp>
      <p:sp>
        <p:nvSpPr>
          <p:cNvPr id="3" name="内容占位符 2"/>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9062AD98-05C9-445A-8A98-C1D404128B4D}"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338493" y="1752732"/>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720067" y="295068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580845" y="3091335"/>
            <a:ext cx="4143555" cy="692595"/>
          </a:xfrm>
        </p:spPr>
        <p:txBody>
          <a:bodyPr rtlCol="0">
            <a:normAutofit/>
          </a:bodyPr>
          <a:lstStyle>
            <a:lvl1pPr marL="0" indent="0" algn="l">
              <a:buNone/>
              <a:defRPr sz="2500" b="1" i="0" baseline="0">
                <a:solidFill>
                  <a:schemeClr val="bg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2316701"/>
            <a:ext cx="10515600"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1BE8765-1E2E-4A54-B024-AAE0DFBC5682}"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7" name="直接连接符​​(S) 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长方形 7"/>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2781919"/>
            <a:ext cx="10515600"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66597C3-8761-41A5-B3E6-73AD8D1B347D}" type="datetime1">
              <a:rPr lang="zh-CN" altLang="en-US" smtClean="0"/>
            </a:fld>
            <a:endParaRPr lang="zh-CN" altLang="en-US"/>
          </a:p>
        </p:txBody>
      </p:sp>
      <p:sp>
        <p:nvSpPr>
          <p:cNvPr id="5" name="页脚占位符 4"/>
          <p:cNvSpPr>
            <a:spLocks noGrp="1"/>
          </p:cNvSpPr>
          <p:nvPr>
            <p:ph type="ftr" sz="quarter" idx="11"/>
          </p:nvPr>
        </p:nvSpPr>
        <p:spPr>
          <a:xfrm>
            <a:off x="928800" y="6159402"/>
            <a:ext cx="2919886"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98820" y="4537309"/>
            <a:ext cx="9384760" cy="915873"/>
          </a:xfrm>
        </p:spPr>
        <p:txBody>
          <a:bodyPr rtlCol="0" anchor="b">
            <a:normAutofit/>
          </a:bodyPr>
          <a:lstStyle>
            <a:lvl1pPr>
              <a:defRPr sz="4000"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区域分隔幻灯片</a:t>
            </a:r>
            <a:endParaRPr lang="zh-CN" altLang="en-US" noProof="0"/>
          </a:p>
        </p:txBody>
      </p:sp>
      <p:sp>
        <p:nvSpPr>
          <p:cNvPr id="19" name="长方形 18"/>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92AE6012-B272-4C50-A72E-64CA3FA76646}" type="datetime1">
              <a:rPr lang="zh-CN" altLang="en-US" smtClean="0"/>
            </a:fld>
            <a:endParaRPr lang="zh-CN" altLang="en-US"/>
          </a:p>
        </p:txBody>
      </p:sp>
      <p:sp>
        <p:nvSpPr>
          <p:cNvPr id="5" name="页脚占位符 4"/>
          <p:cNvSpPr>
            <a:spLocks noGrp="1"/>
          </p:cNvSpPr>
          <p:nvPr>
            <p:ph type="ftr" sz="quarter" idx="11"/>
          </p:nvPr>
        </p:nvSpPr>
        <p:spPr>
          <a:xfrm>
            <a:off x="1698819" y="6159402"/>
            <a:ext cx="2616158" cy="384202"/>
          </a:xfrm>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solidFill>
                  <a:schemeClr val="accent1"/>
                </a:solidFill>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长方形 15"/>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0" name="文本占位符 2"/>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cxnSp>
        <p:nvCxnSpPr>
          <p:cNvPr id="21" name="直接连接符​​(S) 20"/>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20" y="2316701"/>
            <a:ext cx="9556063"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8703449-F8A4-487A-9087-7BE3ED8081A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1" name="直接连接符​​(S) 20"/>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443655"/>
            <a:ext cx="4143555" cy="1536580"/>
          </a:xfrm>
        </p:spPr>
        <p:txBody>
          <a:bodyPr rtlCol="0"/>
          <a:lstStyle>
            <a:lvl1pPr>
              <a:defRPr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7949ECE7-8A42-4E26-8598-836B1136BD04}"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023127"/>
            <a:ext cx="4143555"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700327"/>
            <a:ext cx="4143555" cy="1536580"/>
          </a:xfrm>
        </p:spPr>
        <p:txBody>
          <a:bodyPr rtlCol="0"/>
          <a:lstStyle>
            <a:lvl1pPr>
              <a:defRPr baseline="0">
                <a:gradFill flip="none" rotWithShape="1">
                  <a:gsLst>
                    <a:gs pos="0">
                      <a:schemeClr val="bg2"/>
                    </a:gs>
                    <a:gs pos="100000">
                      <a:schemeClr val="accent1"/>
                    </a:gs>
                  </a:gsLst>
                  <a:lin ang="0" scaled="1"/>
                  <a:tileRect/>
                </a:gradFill>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3467554-136E-4990-9D69-EAFB1C4AADC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279799"/>
            <a:ext cx="4143555" cy="692595"/>
          </a:xfrm>
        </p:spPr>
        <p:txBody>
          <a:bodyPr rtlCol="0">
            <a:normAutofit/>
          </a:bodyPr>
          <a:lstStyle>
            <a:lvl1pPr marL="0" indent="0" algn="l">
              <a:buNone/>
              <a:defRPr sz="2500" b="1" i="0" baseline="0">
                <a:solidFill>
                  <a:schemeClr val="bg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bg>
      <p:bgRef idx="1001">
        <a:schemeClr val="bg2"/>
      </p:bgRef>
    </p:bg>
    <p:spTree>
      <p:nvGrpSpPr>
        <p:cNvPr id="1" name=""/>
        <p:cNvGrpSpPr/>
        <p:nvPr/>
      </p:nvGrpSpPr>
      <p:grpSpPr>
        <a:xfrm>
          <a:off x="0" y="0"/>
          <a:ext cx="0" cy="0"/>
          <a:chOff x="0" y="0"/>
          <a:chExt cx="0" cy="0"/>
        </a:xfrm>
      </p:grpSpPr>
      <p:sp>
        <p:nvSpPr>
          <p:cNvPr id="19" name="长方形 18"/>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928800"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2BE87C3-7866-42EE-86F7-C3F387F5BEB2}"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60311" cy="116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内容占位符 3"/>
          <p:cNvSpPr>
            <a:spLocks noGrp="1"/>
          </p:cNvSpPr>
          <p:nvPr>
            <p:ph sz="half" idx="15"/>
          </p:nvPr>
        </p:nvSpPr>
        <p:spPr>
          <a:xfrm>
            <a:off x="6310145"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两栏内容">
    <p:bg>
      <p:bgPr>
        <a:solidFill>
          <a:schemeClr val="bg1"/>
        </a:solidFill>
        <a:effectLst/>
      </p:bgPr>
    </p:bg>
    <p:spTree>
      <p:nvGrpSpPr>
        <p:cNvPr id="1" name=""/>
        <p:cNvGrpSpPr/>
        <p:nvPr/>
      </p:nvGrpSpPr>
      <p:grpSpPr>
        <a:xfrm>
          <a:off x="0" y="0"/>
          <a:ext cx="0" cy="0"/>
          <a:chOff x="0" y="0"/>
          <a:chExt cx="0" cy="0"/>
        </a:xfrm>
      </p:grpSpPr>
      <p:sp>
        <p:nvSpPr>
          <p:cNvPr id="18" name="长方形 17"/>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928800" y="3386142"/>
            <a:ext cx="5157787" cy="2015247"/>
          </a:xfrm>
        </p:spPr>
        <p:txBody>
          <a:bodyPr rtlCol="0">
            <a:normAutofit/>
          </a:bodyPr>
          <a:lstStyle>
            <a:lvl1pPr marL="179705" indent="-179705" algn="l" defTabSz="914400" rtl="0" eaLnBrk="1" latinLnBrk="0" hangingPunct="1">
              <a:lnSpc>
                <a:spcPct val="100000"/>
              </a:lnSpc>
              <a:spcBef>
                <a:spcPts val="600"/>
              </a:spcBef>
              <a:buClr>
                <a:schemeClr val="bg2"/>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6" name="内容占位符 5"/>
          <p:cNvSpPr>
            <a:spLocks noGrp="1"/>
          </p:cNvSpPr>
          <p:nvPr>
            <p:ph sz="quarter" idx="4"/>
          </p:nvPr>
        </p:nvSpPr>
        <p:spPr>
          <a:xfrm>
            <a:off x="6284744" y="3386142"/>
            <a:ext cx="5183188" cy="2015247"/>
          </a:xfrm>
        </p:spPr>
        <p:txBody>
          <a:bodyPr rtlCol="0">
            <a:normAutofit/>
          </a:bodyPr>
          <a:lstStyle>
            <a:lvl1pPr marL="179705" indent="-179705">
              <a:lnSpc>
                <a:spcPct val="100000"/>
              </a:lnSpc>
              <a:spcBef>
                <a:spcPts val="600"/>
              </a:spcBef>
              <a:buClr>
                <a:schemeClr val="accent1"/>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ea typeface="Microsoft YaHei UI" panose="020B0503020204020204" pitchFamily="34" charset="-122"/>
              </a:defRPr>
            </a:lvl1pPr>
          </a:lstStyle>
          <a:p>
            <a:fld id="{02300D7E-4240-4FBC-9329-A065BCEA7F03}"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8" name="长方形 17"/>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ea typeface="Microsoft YaHei UI" panose="020B0503020204020204" pitchFamily="34" charset="-122"/>
              </a:defRPr>
            </a:lvl1pPr>
          </a:lstStyle>
          <a:p>
            <a:fld id="{29AE46FF-FF62-4366-8BF9-B52339259352}"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5" name="直接连接符​​(S) 14"/>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3" name="直接连接符​​(S) 22"/>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内容占位符 3"/>
          <p:cNvSpPr>
            <a:spLocks noGrp="1"/>
          </p:cNvSpPr>
          <p:nvPr>
            <p:ph sz="half" idx="2"/>
          </p:nvPr>
        </p:nvSpPr>
        <p:spPr>
          <a:xfrm>
            <a:off x="928800"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5" name="内容占位符 3"/>
          <p:cNvSpPr>
            <a:spLocks noGrp="1"/>
          </p:cNvSpPr>
          <p:nvPr>
            <p:ph sz="half" idx="15"/>
          </p:nvPr>
        </p:nvSpPr>
        <p:spPr>
          <a:xfrm>
            <a:off x="6310145"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52275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a:t>
            </a:r>
            <a:br>
              <a:rPr lang="zh-CN" altLang="en-US" noProof="0"/>
            </a:br>
            <a:r>
              <a:rPr lang="zh-CN" altLang="en-US" noProof="0"/>
              <a:t>标题</a:t>
            </a:r>
            <a:endParaRPr lang="zh-CN" altLang="en-US" noProof="0"/>
          </a:p>
        </p:txBody>
      </p:sp>
      <p:sp>
        <p:nvSpPr>
          <p:cNvPr id="3" name="副标题 2"/>
          <p:cNvSpPr>
            <a:spLocks noGrp="1"/>
          </p:cNvSpPr>
          <p:nvPr>
            <p:ph type="subTitle" idx="1" hasCustomPrompt="1"/>
          </p:nvPr>
        </p:nvSpPr>
        <p:spPr>
          <a:xfrm>
            <a:off x="1812758" y="525722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FF8BE595-00B2-468D-ABB3-A5E2D83B1F75}"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两栏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8" y="2272009"/>
            <a:ext cx="4759643"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3E5FD006-6ECB-4FEE-B6E1-0A31EF917E1B}"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内容占位符 3"/>
          <p:cNvSpPr>
            <a:spLocks noGrp="1"/>
          </p:cNvSpPr>
          <p:nvPr>
            <p:ph sz="half" idx="15"/>
          </p:nvPr>
        </p:nvSpPr>
        <p:spPr>
          <a:xfrm>
            <a:off x="1527519" y="3386142"/>
            <a:ext cx="4783074"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7" name="内容占位符 3"/>
          <p:cNvSpPr>
            <a:spLocks noGrp="1"/>
          </p:cNvSpPr>
          <p:nvPr>
            <p:ph sz="half" idx="16"/>
          </p:nvPr>
        </p:nvSpPr>
        <p:spPr>
          <a:xfrm>
            <a:off x="6911271" y="3386142"/>
            <a:ext cx="4783075"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9" y="2272009"/>
            <a:ext cx="4540672"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0B5073C-F8F6-429C-8C39-9AF6A94C6F79}"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内容占位符 3"/>
          <p:cNvSpPr>
            <a:spLocks noGrp="1"/>
          </p:cNvSpPr>
          <p:nvPr>
            <p:ph sz="half" idx="17"/>
          </p:nvPr>
        </p:nvSpPr>
        <p:spPr>
          <a:xfrm>
            <a:off x="1527519" y="3386142"/>
            <a:ext cx="4559068" cy="2773258"/>
          </a:xfrm>
        </p:spPr>
        <p:txBody>
          <a:bodyPr rtlCol="0">
            <a:normAutofit/>
          </a:bodyPr>
          <a:lstStyle>
            <a:lvl1pPr marL="179705" indent="-179705" algn="l" defTabSz="914400" rtl="0" eaLnBrk="1" latinLnBrk="0" hangingPunct="1">
              <a:lnSpc>
                <a:spcPct val="100000"/>
              </a:lnSpc>
              <a:spcBef>
                <a:spcPts val="600"/>
              </a:spcBef>
              <a:buClr>
                <a:schemeClr val="bg2"/>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9" name="内容占位符 3"/>
          <p:cNvSpPr>
            <a:spLocks noGrp="1"/>
          </p:cNvSpPr>
          <p:nvPr>
            <p:ph sz="half" idx="18"/>
          </p:nvPr>
        </p:nvSpPr>
        <p:spPr>
          <a:xfrm>
            <a:off x="6911271" y="3386142"/>
            <a:ext cx="4783069"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6" name="长方形 1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95AA3015-1E0B-47BE-9D4D-9B8545C94683}"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图片占位符 19"/>
          <p:cNvSpPr>
            <a:spLocks noGrp="1"/>
          </p:cNvSpPr>
          <p:nvPr>
            <p:ph type="pic" sz="quarter" idx="15" hasCustomPrompt="1"/>
          </p:nvPr>
        </p:nvSpPr>
        <p:spPr>
          <a:xfrm>
            <a:off x="0" y="1659525"/>
            <a:ext cx="12192000" cy="4517136"/>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图片和标题">
    <p:bg>
      <p:bgPr>
        <a:solidFill>
          <a:schemeClr val="bg1"/>
        </a:solidFill>
        <a:effectLst/>
      </p:bgPr>
    </p:bg>
    <p:spTree>
      <p:nvGrpSpPr>
        <p:cNvPr id="1" name=""/>
        <p:cNvGrpSpPr/>
        <p:nvPr/>
      </p:nvGrpSpPr>
      <p:grpSpPr>
        <a:xfrm>
          <a:off x="0" y="0"/>
          <a:ext cx="0" cy="0"/>
          <a:chOff x="0" y="0"/>
          <a:chExt cx="0" cy="0"/>
        </a:xfrm>
      </p:grpSpPr>
      <p:sp>
        <p:nvSpPr>
          <p:cNvPr id="13" name="长方形 12"/>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2881EB8A-9965-485B-B1A3-8512B52DDCC9}"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图片占位符 19"/>
          <p:cNvSpPr>
            <a:spLocks noGrp="1"/>
          </p:cNvSpPr>
          <p:nvPr>
            <p:ph type="pic" sz="quarter" idx="15" hasCustomPrompt="1"/>
          </p:nvPr>
        </p:nvSpPr>
        <p:spPr>
          <a:xfrm>
            <a:off x="0" y="1659525"/>
            <a:ext cx="12192000" cy="3872910"/>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15" name="直接连接符​​(S) 14"/>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3" name="长方形 12"/>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CF94404F-D43F-49F3-9B7E-8967442C373D}"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0" name="图片占位符 19"/>
          <p:cNvSpPr>
            <a:spLocks noGrp="1"/>
          </p:cNvSpPr>
          <p:nvPr>
            <p:ph type="pic" sz="quarter" idx="15" hasCustomPrompt="1"/>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15" name="直接连接符​​(S) 14"/>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4" name="图片占位符 19"/>
          <p:cNvSpPr>
            <a:spLocks noGrp="1"/>
          </p:cNvSpPr>
          <p:nvPr>
            <p:ph type="pic" sz="quarter" idx="15" hasCustomPrompt="1"/>
          </p:nvPr>
        </p:nvSpPr>
        <p:spPr>
          <a:xfrm>
            <a:off x="0" y="2167439"/>
            <a:ext cx="12192000" cy="4009222"/>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E1A3896-B681-40C5-8A3F-40574E0F38CC}"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图片和标题">
    <p:bg>
      <p:bgPr>
        <a:solidFill>
          <a:schemeClr val="bg1"/>
        </a:solidFill>
        <a:effectLst/>
      </p:bgPr>
    </p:bg>
    <p:spTree>
      <p:nvGrpSpPr>
        <p:cNvPr id="1" name=""/>
        <p:cNvGrpSpPr/>
        <p:nvPr/>
      </p:nvGrpSpPr>
      <p:grpSpPr>
        <a:xfrm>
          <a:off x="0" y="0"/>
          <a:ext cx="0" cy="0"/>
          <a:chOff x="0" y="0"/>
          <a:chExt cx="0" cy="0"/>
        </a:xfrm>
      </p:grpSpPr>
      <p:sp>
        <p:nvSpPr>
          <p:cNvPr id="25" name="图片占位符 24"/>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694227" y="4435638"/>
            <a:ext cx="8807116" cy="1571359"/>
          </a:xfrm>
        </p:spPr>
        <p:txBody>
          <a:bodyPr rtlCol="0" anchor="b">
            <a:normAutofit/>
          </a:bodyPr>
          <a:lstStyle>
            <a:lvl1pPr algn="l">
              <a:defRPr sz="4000" b="1" baseline="0">
                <a:solidFill>
                  <a:schemeClr val="bg1"/>
                </a:solidFill>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8A4DFE46-D71F-4EEE-9783-8BFC698FFA48}" type="datetime1">
              <a:rPr lang="zh-CN" altLang="en-US" smtClean="0"/>
            </a:fld>
            <a:endParaRPr lang="zh-CN" altLang="en-US"/>
          </a:p>
        </p:txBody>
      </p:sp>
      <p:sp>
        <p:nvSpPr>
          <p:cNvPr id="5" name="页脚占位符 4"/>
          <p:cNvSpPr>
            <a:spLocks noGrp="1"/>
          </p:cNvSpPr>
          <p:nvPr>
            <p:ph type="ftr" sz="quarter" idx="11"/>
          </p:nvPr>
        </p:nvSpPr>
        <p:spPr>
          <a:xfrm>
            <a:off x="1694226" y="6159402"/>
            <a:ext cx="2154460"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7" name="直接连接符​​(S) 16"/>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长方形 17"/>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2" name="直接连接符​​(S) 11"/>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带标题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0" name="长方形 19"/>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0055"/>
            <a:ext cx="10515600" cy="1325563"/>
          </a:xfrm>
        </p:spPr>
        <p:txBody>
          <a:bodyPr rtlCol="0"/>
          <a:lstStyle>
            <a:lvl1pPr>
              <a:defRPr baseline="0">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6AC627CC-563B-4EE9-95DA-FF7769B04DE5}"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3687653"/>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7" name="直接连接符​​(S) 1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带描述的内容">
    <p:bg>
      <p:bgPr>
        <a:solidFill>
          <a:schemeClr val="bg1"/>
        </a:solidFill>
        <a:effectLst/>
      </p:bgPr>
    </p:bg>
    <p:spTree>
      <p:nvGrpSpPr>
        <p:cNvPr id="1" name=""/>
        <p:cNvGrpSpPr/>
        <p:nvPr/>
      </p:nvGrpSpPr>
      <p:grpSpPr>
        <a:xfrm>
          <a:off x="0" y="0"/>
          <a:ext cx="0" cy="0"/>
          <a:chOff x="0" y="0"/>
          <a:chExt cx="0" cy="0"/>
        </a:xfrm>
      </p:grpSpPr>
      <p:sp>
        <p:nvSpPr>
          <p:cNvPr id="19" name="长方形 18"/>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0055"/>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CD17FECA-77CE-410A-A83D-ED8440AEB225}"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2931545"/>
          </a:xfrm>
        </p:spPr>
        <p:txBody>
          <a:bodyPr rtlCol="0">
            <a:normAutofit/>
          </a:bodyPr>
          <a:lstStyle>
            <a:lvl1pP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7" name="直接连接符​​(S) 1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5" name="长方形 2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6" name="直接连接符 25"/>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9" name="直接连接符​​(S) 28"/>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928800" y="470055"/>
            <a:ext cx="10515600" cy="1325563"/>
          </a:xfrm>
        </p:spPr>
        <p:txBody>
          <a:bodyPr rtlCol="0"/>
          <a:lstStyle>
            <a:lvl1pPr>
              <a:defRPr baseline="0">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BE949D66-EA41-436A-A6B3-19BEE71413EF}"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3687653"/>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00582"/>
            <a:ext cx="8807116" cy="91587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5949257"/>
            <a:ext cx="9144000" cy="601840"/>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DA0F6034-F626-4AAE-B784-1A4F298FE86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8" y="2272009"/>
            <a:ext cx="4759643"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图表</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D1FA85C6-9FDB-4B71-A834-23F5D8E54F5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0" name="文本占位符 4"/>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1" name="内容占位符 5"/>
          <p:cNvSpPr>
            <a:spLocks noGrp="1"/>
          </p:cNvSpPr>
          <p:nvPr>
            <p:ph sz="quarter" idx="4"/>
          </p:nvPr>
        </p:nvSpPr>
        <p:spPr>
          <a:xfrm>
            <a:off x="6911272" y="2528891"/>
            <a:ext cx="4783083" cy="3630507"/>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4" name="长方形 23"/>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9" y="2272009"/>
            <a:ext cx="4540672"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图表</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19CF8364-AD89-43E6-BD39-1BBAE353B6AD}"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0" name="文本占位符 4"/>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1" name="内容占位符 5"/>
          <p:cNvSpPr>
            <a:spLocks noGrp="1"/>
          </p:cNvSpPr>
          <p:nvPr>
            <p:ph sz="quarter" idx="4"/>
          </p:nvPr>
        </p:nvSpPr>
        <p:spPr>
          <a:xfrm>
            <a:off x="6911272" y="2528891"/>
            <a:ext cx="4783083" cy="3630507"/>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带标题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52069"/>
            <a:ext cx="3932237"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3283710"/>
            <a:ext cx="3932237"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7AF3F6B0-CDDF-4F7C-A56D-41F870B02C3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带描述的图片">
    <p:bg>
      <p:bgPr>
        <a:solidFill>
          <a:schemeClr val="bg1"/>
        </a:solidFill>
        <a:effectLst/>
      </p:bgPr>
    </p:bg>
    <p:spTree>
      <p:nvGrpSpPr>
        <p:cNvPr id="1" name=""/>
        <p:cNvGrpSpPr/>
        <p:nvPr/>
      </p:nvGrpSpPr>
      <p:grpSpPr>
        <a:xfrm>
          <a:off x="0" y="0"/>
          <a:ext cx="0" cy="0"/>
          <a:chOff x="0" y="0"/>
          <a:chExt cx="0" cy="0"/>
        </a:xfrm>
      </p:grpSpPr>
      <p:sp>
        <p:nvSpPr>
          <p:cNvPr id="16" name="长方形 15"/>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47703"/>
            <a:ext cx="6291150" cy="1328497"/>
          </a:xfrm>
        </p:spPr>
        <p:txBody>
          <a:bodyPr rtlCol="0" anchor="b">
            <a:noAutofit/>
          </a:bodyPr>
          <a:lstStyle>
            <a:lvl1pPr>
              <a:defRPr sz="4000"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带描述的</a:t>
            </a:r>
            <a:br>
              <a:rPr lang="zh-CN" altLang="en-US" noProof="0"/>
            </a:br>
            <a:r>
              <a:rPr lang="zh-CN" altLang="en-US" noProof="0"/>
              <a:t>图片幻灯片</a:t>
            </a:r>
            <a:endParaRPr lang="zh-CN" altLang="en-US" noProof="0"/>
          </a:p>
        </p:txBody>
      </p:sp>
      <p:sp>
        <p:nvSpPr>
          <p:cNvPr id="3" name="图片占位符 2"/>
          <p:cNvSpPr>
            <a:spLocks noGrp="1"/>
          </p:cNvSpPr>
          <p:nvPr>
            <p:ph type="pic" idx="1" hasCustomPrompt="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2216910"/>
            <a:ext cx="6291150" cy="654726"/>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FDFB5F27-79BC-4917-B220-9234DD76D583}"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带描述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52069"/>
            <a:ext cx="3932237"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3283710"/>
            <a:ext cx="3932237"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EDB7DB5B-4599-463F-ACD7-3E6A98FD1288}"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0" name="直接连接符​​(S) 19"/>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带描述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1" y="652069"/>
            <a:ext cx="3490800"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1519351" y="3283710"/>
            <a:ext cx="3490800"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55E34293-BE95-4CF5-9F9A-7B50BA808E40}"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带描述的图片">
    <p:bg>
      <p:bgPr>
        <a:solidFill>
          <a:schemeClr val="bg1"/>
        </a:solidFill>
        <a:effectLst/>
      </p:bgPr>
    </p:bg>
    <p:spTree>
      <p:nvGrpSpPr>
        <p:cNvPr id="1" name=""/>
        <p:cNvGrpSpPr/>
        <p:nvPr/>
      </p:nvGrpSpPr>
      <p:grpSpPr>
        <a:xfrm>
          <a:off x="0" y="0"/>
          <a:ext cx="0" cy="0"/>
          <a:chOff x="0" y="0"/>
          <a:chExt cx="0" cy="0"/>
        </a:xfrm>
      </p:grpSpPr>
      <p:sp>
        <p:nvSpPr>
          <p:cNvPr id="25" name="图片占位符 24"/>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hasCustomPrompt="1"/>
          </p:nvPr>
        </p:nvSpPr>
        <p:spPr>
          <a:xfrm>
            <a:off x="6320892" y="5027253"/>
            <a:ext cx="5373461" cy="1132143"/>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cxnSp>
        <p:nvCxnSpPr>
          <p:cNvPr id="20" name="直接连接符​​(S) 19"/>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694226" y="4626870"/>
            <a:ext cx="4626665" cy="1389106"/>
          </a:xfrm>
        </p:spPr>
        <p:txBody>
          <a:bodyPr rtlCol="0" anchor="b">
            <a:normAutofit/>
          </a:bodyPr>
          <a:lstStyle>
            <a:lvl1pPr algn="l">
              <a:defRPr sz="4000" b="1" baseline="0">
                <a:solidFill>
                  <a:schemeClr val="bg1"/>
                </a:solidFill>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A314BC1-B853-4457-977A-5CAA3675179A}" type="datetime1">
              <a:rPr lang="zh-CN" altLang="en-US" smtClean="0"/>
            </a:fld>
            <a:endParaRPr lang="zh-CN" altLang="en-US"/>
          </a:p>
        </p:txBody>
      </p:sp>
      <p:sp>
        <p:nvSpPr>
          <p:cNvPr id="5" name="页脚占位符 4"/>
          <p:cNvSpPr>
            <a:spLocks noGrp="1"/>
          </p:cNvSpPr>
          <p:nvPr>
            <p:ph type="ftr" sz="quarter" idx="11"/>
          </p:nvPr>
        </p:nvSpPr>
        <p:spPr>
          <a:xfrm>
            <a:off x="1694226" y="6159402"/>
            <a:ext cx="2154460"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7" name="直接连接符​​(S) 16"/>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长方形 17"/>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2" name="直接连接符​​(S) 21"/>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aseline="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en-US" dirty="0"/>
              <a:t>概述幻灯片</a:t>
            </a:r>
            <a:endParaRPr lang="en-US" dirty="0"/>
          </a:p>
        </p:txBody>
      </p:sp>
      <p:sp>
        <p:nvSpPr>
          <p:cNvPr id="4" name="文本占位符 3"/>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1 标题</a:t>
            </a:r>
            <a:endParaRPr lang="en-US" dirty="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26B5664C-A665-40D4-BF52-25ACF893EC14}" type="datetime1">
              <a:rPr lang="zh-CN" altLang="en-US" smtClean="0"/>
            </a:fld>
            <a:endParaRPr lang="en-US" dirty="0"/>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en-US"/>
              <a:t>演示文稿标题</a:t>
            </a:r>
            <a:endParaRPr 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smtClean="0"/>
            </a:fld>
            <a:endParaRPr lang="en-US" dirty="0"/>
          </a:p>
        </p:txBody>
      </p:sp>
      <p:sp>
        <p:nvSpPr>
          <p:cNvPr id="10" name="矩形 9"/>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aseline="0" dirty="0">
              <a:latin typeface="Microsoft YaHei UI" panose="020B0503020204020204" pitchFamily="34" charset="-122"/>
              <a:ea typeface="Microsoft YaHei UI" panose="020B0503020204020204" pitchFamily="34" charset="-122"/>
            </a:endParaRPr>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2 标题</a:t>
            </a:r>
            <a:endParaRPr lang="en-US" dirty="0"/>
          </a:p>
        </p:txBody>
      </p:sp>
      <p:sp>
        <p:nvSpPr>
          <p:cNvPr id="36" name="文本占位符 3"/>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3 标题</a:t>
            </a:r>
            <a:endParaRPr lang="en-US" dirty="0"/>
          </a:p>
        </p:txBody>
      </p:sp>
      <p:sp>
        <p:nvSpPr>
          <p:cNvPr id="37" name="文本占位符 3"/>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4 标题</a:t>
            </a:r>
            <a:endParaRPr lang="en-US" dirty="0"/>
          </a:p>
        </p:txBody>
      </p:sp>
      <p:sp>
        <p:nvSpPr>
          <p:cNvPr id="38" name="文本占位符 3"/>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5 标题</a:t>
            </a:r>
            <a:endParaRPr lang="en-US" dirty="0"/>
          </a:p>
        </p:txBody>
      </p:sp>
      <p:sp>
        <p:nvSpPr>
          <p:cNvPr id="39" name="文本占位符 3"/>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6 标题</a:t>
            </a:r>
            <a:endParaRPr lang="en-US" dirty="0"/>
          </a:p>
        </p:txBody>
      </p:sp>
      <p:sp>
        <p:nvSpPr>
          <p:cNvPr id="40" name="文本占位符 3"/>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1" name="文本占位符 3"/>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2" name="文本占位符 3"/>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3" name="文本占位符 3"/>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4" name="文本占位符 3"/>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5" name="文本占位符 3"/>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7" name="图片占位符 46"/>
          <p:cNvSpPr>
            <a:spLocks noGrp="1"/>
          </p:cNvSpPr>
          <p:nvPr>
            <p:ph type="pic" sz="quarter" idx="27" hasCustomPrompt="1"/>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48" name="图片占位符 46"/>
          <p:cNvSpPr>
            <a:spLocks noGrp="1"/>
          </p:cNvSpPr>
          <p:nvPr>
            <p:ph type="pic" sz="quarter" idx="28" hasCustomPrompt="1"/>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49" name="图片占位符 46"/>
          <p:cNvSpPr>
            <a:spLocks noGrp="1"/>
          </p:cNvSpPr>
          <p:nvPr>
            <p:ph type="pic" sz="quarter" idx="29" hasCustomPrompt="1"/>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0" name="图片占位符 46"/>
          <p:cNvSpPr>
            <a:spLocks noGrp="1"/>
          </p:cNvSpPr>
          <p:nvPr>
            <p:ph type="pic" sz="quarter" idx="30" hasCustomPrompt="1"/>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1" name="图片占位符 46"/>
          <p:cNvSpPr>
            <a:spLocks noGrp="1"/>
          </p:cNvSpPr>
          <p:nvPr>
            <p:ph type="pic" sz="quarter" idx="31" hasCustomPrompt="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2" name="图片占位符 46"/>
          <p:cNvSpPr>
            <a:spLocks noGrp="1"/>
          </p:cNvSpPr>
          <p:nvPr>
            <p:ph type="pic" sz="quarter" idx="32" hasCustomPrompt="1"/>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概述">
    <p:bg>
      <p:bgPr>
        <a:solidFill>
          <a:schemeClr val="bg1"/>
        </a:solidFill>
        <a:effectLst/>
      </p:bgPr>
    </p:bg>
    <p:spTree>
      <p:nvGrpSpPr>
        <p:cNvPr id="1" name=""/>
        <p:cNvGrpSpPr/>
        <p:nvPr/>
      </p:nvGrpSpPr>
      <p:grpSpPr>
        <a:xfrm>
          <a:off x="0" y="0"/>
          <a:ext cx="0" cy="0"/>
          <a:chOff x="0" y="0"/>
          <a:chExt cx="0" cy="0"/>
        </a:xfrm>
      </p:grpSpPr>
      <p:sp>
        <p:nvSpPr>
          <p:cNvPr id="46" name="长方形 45"/>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gradFill>
                  <a:gsLst>
                    <a:gs pos="0">
                      <a:schemeClr val="bg2"/>
                    </a:gs>
                    <a:gs pos="100000">
                      <a:schemeClr val="accent1"/>
                    </a:gs>
                  </a:gsLst>
                  <a:lin ang="0" scaled="1"/>
                </a:gradFill>
                <a:latin typeface="Microsoft YaHei UI" panose="020B0503020204020204" pitchFamily="34" charset="-122"/>
                <a:ea typeface="Microsoft YaHei UI" panose="020B0503020204020204" pitchFamily="34" charset="-122"/>
                <a:cs typeface="+mj-cs"/>
              </a:defRPr>
            </a:lvl1pPr>
          </a:lstStyle>
          <a:p>
            <a:pPr rtl="0"/>
            <a:r>
              <a:rPr lang="zh-CN" altLang="en-US" noProof="0"/>
              <a:t>概述幻灯片</a:t>
            </a:r>
            <a:endParaRPr lang="zh-CN" altLang="en-US" noProof="0"/>
          </a:p>
        </p:txBody>
      </p:sp>
      <p:sp>
        <p:nvSpPr>
          <p:cNvPr id="4" name="文本占位符 3"/>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5B9880D2-5838-47F6-929C-B426C8951E5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2"/>
              </a:solidFill>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928801"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467663"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006525"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928801"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467663"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006525"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46" name="长方形 45"/>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zh-CN" altLang="en-US" noProof="0"/>
              <a:t>概述幻灯片</a:t>
            </a:r>
            <a:endParaRPr lang="zh-CN" altLang="en-US" noProof="0"/>
          </a:p>
        </p:txBody>
      </p:sp>
      <p:sp>
        <p:nvSpPr>
          <p:cNvPr id="4" name="文本占位符 3"/>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F973B977-8ABB-4B46-A177-9E370A5114BB}"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文本占位符 3"/>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928801"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467663"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006525"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928801"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467663"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006525"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57" name="直接连接符​​(S) 56"/>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34" name="直接连接符​​(S) 33"/>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413986"/>
            <a:ext cx="7107331" cy="183864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4599498"/>
            <a:ext cx="7107331" cy="966857"/>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E46F81C2-B3B4-4D3A-8834-5B377A03B1E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0" y="645199"/>
            <a:ext cx="4737482" cy="1338841"/>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zh-CN" altLang="en-US" noProof="0"/>
              <a:t>概述</a:t>
            </a:r>
            <a:br>
              <a:rPr lang="zh-CN" altLang="en-US" noProof="0"/>
            </a:br>
            <a:r>
              <a:rPr lang="zh-CN" altLang="en-US" noProof="0"/>
              <a:t>幻灯片</a:t>
            </a:r>
            <a:endParaRPr lang="zh-CN" altLang="en-US" noProof="0"/>
          </a:p>
        </p:txBody>
      </p:sp>
      <p:sp>
        <p:nvSpPr>
          <p:cNvPr id="4" name="文本占位符 3"/>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BDFB4784-DAFF-4EB2-A57A-CE6EDF54C8DD}"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文本占位符 15"/>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1386001"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924863"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463725"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1386001"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924863"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463725"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长方形 53"/>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0" y="645199"/>
            <a:ext cx="4737482" cy="1338841"/>
          </a:xfrm>
        </p:spPr>
        <p:txBody>
          <a:bodyPr rtlCol="0" anchor="b">
            <a:noAutofit/>
          </a:bodyPr>
          <a:lstStyle>
            <a:lvl1pPr>
              <a:defRPr lang="en-US" sz="4000" b="1" kern="1200" baseline="0" dirty="0">
                <a:gradFill>
                  <a:gsLst>
                    <a:gs pos="0">
                      <a:schemeClr val="bg2"/>
                    </a:gs>
                    <a:gs pos="100000">
                      <a:schemeClr val="accent1"/>
                    </a:gs>
                  </a:gsLst>
                  <a:lin ang="0" scaled="1"/>
                </a:gradFill>
                <a:latin typeface="Microsoft YaHei UI" panose="020B0503020204020204" pitchFamily="34" charset="-122"/>
                <a:ea typeface="Microsoft YaHei UI" panose="020B0503020204020204" pitchFamily="34" charset="-122"/>
                <a:cs typeface="+mj-cs"/>
              </a:defRPr>
            </a:lvl1pPr>
          </a:lstStyle>
          <a:p>
            <a:pPr rtl="0"/>
            <a:r>
              <a:rPr lang="zh-CN" altLang="en-US" noProof="0"/>
              <a:t>概述</a:t>
            </a:r>
            <a:br>
              <a:rPr lang="zh-CN" altLang="en-US" noProof="0"/>
            </a:br>
            <a:r>
              <a:rPr lang="zh-CN" altLang="en-US" noProof="0"/>
              <a:t>幻灯片</a:t>
            </a:r>
            <a:endParaRPr lang="zh-CN" altLang="en-US" noProof="0"/>
          </a:p>
        </p:txBody>
      </p:sp>
      <p:sp>
        <p:nvSpPr>
          <p:cNvPr id="4" name="文本占位符 3"/>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B8E719E5-9143-4EFE-A2DE-983213F605C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1386001" y="351635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924863" y="35163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463725"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1386001" y="562755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924863"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463725"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长方形 53"/>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814400" y="1144587"/>
            <a:ext cx="9395400" cy="1483413"/>
          </a:xfrm>
        </p:spPr>
        <p:txBody>
          <a:bodyPr rtlCol="0">
            <a:noAutofit/>
          </a:bodyPr>
          <a:lstStyle>
            <a:lvl1pPr>
              <a:defRPr sz="5500" baseline="0">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8E25C85-CB94-4A67-911B-D36AC783BAB9}"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副标题 2"/>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cxnSp>
        <p:nvCxnSpPr>
          <p:cNvPr id="11" name="直接连接符​​(S) 10"/>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4"/>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52275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3" name="副标题 2"/>
          <p:cNvSpPr>
            <a:spLocks noGrp="1"/>
          </p:cNvSpPr>
          <p:nvPr>
            <p:ph type="subTitle" idx="1" hasCustomPrompt="1"/>
          </p:nvPr>
        </p:nvSpPr>
        <p:spPr>
          <a:xfrm>
            <a:off x="1812758" y="525722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466C143-23D9-4017-8C99-EA4928CEAB8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感谢页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00332"/>
            <a:ext cx="8807116" cy="91587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谢谢！</a:t>
            </a:r>
            <a:endParaRPr lang="zh-CN" altLang="en-US" noProof="0"/>
          </a:p>
        </p:txBody>
      </p:sp>
      <p:sp>
        <p:nvSpPr>
          <p:cNvPr id="3" name="副标题 2"/>
          <p:cNvSpPr>
            <a:spLocks noGrp="1"/>
          </p:cNvSpPr>
          <p:nvPr>
            <p:ph type="subTitle" idx="1" hasCustomPrompt="1"/>
          </p:nvPr>
        </p:nvSpPr>
        <p:spPr>
          <a:xfrm>
            <a:off x="1812758" y="5963075"/>
            <a:ext cx="9144000" cy="601840"/>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0B61A1D-9580-4EDE-95BF-B97801C44C5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baseline="0" dirty="0">
                <a:solidFill>
                  <a:schemeClr val="bg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长方形 12"/>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413986"/>
            <a:ext cx="7107331" cy="183864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3" name="副标题 2"/>
          <p:cNvSpPr>
            <a:spLocks noGrp="1"/>
          </p:cNvSpPr>
          <p:nvPr>
            <p:ph type="subTitle" idx="1" hasCustomPrompt="1"/>
          </p:nvPr>
        </p:nvSpPr>
        <p:spPr>
          <a:xfrm>
            <a:off x="1812758" y="4599498"/>
            <a:ext cx="7107331" cy="966857"/>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73ED9FF-DF70-4418-9FDB-ADA3AE7F6996}"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感谢页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64500"/>
            <a:ext cx="8807116" cy="915873"/>
          </a:xfrm>
        </p:spPr>
        <p:txBody>
          <a:bodyPr rtlCol="0" anchor="b">
            <a:normAutofit/>
          </a:bodyPr>
          <a:lstStyle>
            <a:lvl1pPr algn="l">
              <a:defRPr sz="5500" b="1"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谢谢！</a:t>
            </a:r>
            <a:endParaRPr lang="zh-CN" altLang="en-US" noProof="0"/>
          </a:p>
        </p:txBody>
      </p:sp>
      <p:sp>
        <p:nvSpPr>
          <p:cNvPr id="3" name="副标题 2"/>
          <p:cNvSpPr>
            <a:spLocks noGrp="1"/>
          </p:cNvSpPr>
          <p:nvPr>
            <p:ph type="subTitle" idx="1" hasCustomPrompt="1"/>
          </p:nvPr>
        </p:nvSpPr>
        <p:spPr>
          <a:xfrm>
            <a:off x="1812758" y="6043285"/>
            <a:ext cx="9144000" cy="601840"/>
          </a:xfrm>
        </p:spPr>
        <p:txBody>
          <a:bodyPr rtlCol="0">
            <a:normAutofit/>
          </a:bodyPr>
          <a:lstStyle>
            <a:lvl1pPr marL="0" indent="0" algn="l">
              <a:buNone/>
              <a:defRPr sz="30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2CBE639-117A-4F43-B085-353EED29522C}"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solidFill>
                  <a:schemeClr val="accent1"/>
                </a:solidFill>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cxnSp>
        <p:nvCxnSpPr>
          <p:cNvPr id="14" name="直接连接符​​(S) 13"/>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4" name="长方形 13"/>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31828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a:t>
            </a:r>
            <a:br>
              <a:rPr lang="zh-CN" altLang="en-US" noProof="0"/>
            </a:br>
            <a:r>
              <a:rPr lang="zh-CN" altLang="en-US" noProof="0"/>
              <a:t>标题</a:t>
            </a:r>
            <a:endParaRPr lang="zh-CN" altLang="en-US" noProof="0"/>
          </a:p>
        </p:txBody>
      </p:sp>
      <p:sp>
        <p:nvSpPr>
          <p:cNvPr id="3" name="副标题 2"/>
          <p:cNvSpPr>
            <a:spLocks noGrp="1"/>
          </p:cNvSpPr>
          <p:nvPr>
            <p:ph type="subTitle" idx="1" hasCustomPrompt="1"/>
          </p:nvPr>
        </p:nvSpPr>
        <p:spPr>
          <a:xfrm>
            <a:off x="1812758" y="305275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E6401C6B-7D27-4FCA-BA9F-81CBF9642F4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52275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a:t>
            </a:r>
            <a:br>
              <a:rPr lang="zh-CN" altLang="en-US" noProof="0"/>
            </a:br>
            <a:r>
              <a:rPr lang="zh-CN" altLang="en-US" noProof="0"/>
              <a:t>标题</a:t>
            </a:r>
            <a:endParaRPr lang="zh-CN" altLang="en-US" noProof="0"/>
          </a:p>
        </p:txBody>
      </p:sp>
      <p:sp>
        <p:nvSpPr>
          <p:cNvPr id="3" name="副标题 2"/>
          <p:cNvSpPr>
            <a:spLocks noGrp="1"/>
          </p:cNvSpPr>
          <p:nvPr>
            <p:ph type="subTitle" idx="1" hasCustomPrompt="1"/>
          </p:nvPr>
        </p:nvSpPr>
        <p:spPr>
          <a:xfrm>
            <a:off x="1812758" y="525722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FF8BE595-00B2-468D-ABB3-A5E2D83B1F75}"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00582"/>
            <a:ext cx="8807116" cy="91587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5949257"/>
            <a:ext cx="9144000" cy="601840"/>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DA0F6034-F626-4AAE-B784-1A4F298FE86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85756"/>
            <a:ext cx="8807116" cy="915873"/>
          </a:xfrm>
        </p:spPr>
        <p:txBody>
          <a:bodyPr rtlCol="0" anchor="b">
            <a:normAutofit/>
          </a:bodyPr>
          <a:lstStyle>
            <a:lvl1pPr algn="l">
              <a:defRPr sz="5500" b="1"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6050473"/>
            <a:ext cx="9144000" cy="601840"/>
          </a:xfrm>
        </p:spPr>
        <p:txBody>
          <a:bodyPr rtlCol="0">
            <a:normAutofit/>
          </a:bodyPr>
          <a:lstStyle>
            <a:lvl1pPr marL="0" indent="0" algn="l">
              <a:buNone/>
              <a:defRPr sz="30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062D781E-780F-4FE4-ACF6-D9308AAA4454}"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zh-CN" altLang="en-US" noProof="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413986"/>
            <a:ext cx="7107331" cy="183864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4599498"/>
            <a:ext cx="7107331" cy="966857"/>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E46F81C2-B3B4-4D3A-8834-5B377A03B1E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85756"/>
            <a:ext cx="8807116" cy="915873"/>
          </a:xfrm>
        </p:spPr>
        <p:txBody>
          <a:bodyPr rtlCol="0" anchor="b">
            <a:normAutofit/>
          </a:bodyPr>
          <a:lstStyle>
            <a:lvl1pPr algn="l">
              <a:defRPr sz="5500" b="1"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演示文稿标题</a:t>
            </a:r>
            <a:endParaRPr lang="zh-CN" altLang="en-US" noProof="0"/>
          </a:p>
        </p:txBody>
      </p:sp>
      <p:sp>
        <p:nvSpPr>
          <p:cNvPr id="3" name="副标题 2"/>
          <p:cNvSpPr>
            <a:spLocks noGrp="1"/>
          </p:cNvSpPr>
          <p:nvPr>
            <p:ph type="subTitle" idx="1" hasCustomPrompt="1"/>
          </p:nvPr>
        </p:nvSpPr>
        <p:spPr>
          <a:xfrm>
            <a:off x="1812758" y="6050473"/>
            <a:ext cx="9144000" cy="601840"/>
          </a:xfrm>
        </p:spPr>
        <p:txBody>
          <a:bodyPr rtlCol="0">
            <a:normAutofit/>
          </a:bodyPr>
          <a:lstStyle>
            <a:lvl1pPr marL="0" indent="0" algn="l">
              <a:buNone/>
              <a:defRPr sz="30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062D781E-780F-4FE4-ACF6-D9308AAA4454}"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zh-CN" altLang="en-US" noProof="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9641" y="458919"/>
            <a:ext cx="9971159" cy="1325563"/>
          </a:xfrm>
        </p:spPr>
        <p:txBody>
          <a:bodyPr rtlCol="0"/>
          <a:lstStyle>
            <a:lvl1pPr>
              <a:defRPr baseline="0">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929641" y="3775165"/>
            <a:ext cx="9971158" cy="2427923"/>
          </a:xfrm>
        </p:spPr>
        <p:txBody>
          <a:bodyPr rtlCol="0">
            <a:normAutofit/>
          </a:bodyPr>
          <a:lstStyle>
            <a:lvl1pPr marL="0" indent="0">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75A82C1B-5104-4C69-914B-1D68F6B8C2D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929641" y="1669110"/>
            <a:ext cx="9971158"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7" name="长方形 16"/>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9641" y="458919"/>
            <a:ext cx="9971159"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baseline="0">
                <a:solidFill>
                  <a:schemeClr val="tx1">
                    <a:lumMod val="75000"/>
                    <a:lumOff val="25000"/>
                  </a:schemeClr>
                </a:solidFill>
                <a:ea typeface="Microsoft YaHei UI" panose="020B0503020204020204" pitchFamily="34" charset="-122"/>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2310F37-EB2F-47E9-9856-D0B1192EB66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929641" y="1669110"/>
            <a:ext cx="9971158" cy="692595"/>
          </a:xfrm>
        </p:spPr>
        <p:txBody>
          <a:bodyPr rtlCol="0">
            <a:normAutofit/>
          </a:bodyPr>
          <a:lstStyle>
            <a:lvl1pPr marL="0" indent="0" algn="l">
              <a:buNone/>
              <a:defRPr sz="25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0" name="长方形 19"/>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21" y="546844"/>
            <a:ext cx="8997738" cy="1325563"/>
          </a:xfrm>
        </p:spPr>
        <p:txBody>
          <a:bodyPr rtlCol="0"/>
          <a:lstStyle>
            <a:lvl1pPr>
              <a:defRPr baseline="0">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9408AE1-5D90-4BDD-BA91-1824E11FE185}" type="datetime1">
              <a:rPr lang="zh-CN" altLang="en-US" smtClean="0"/>
            </a:fld>
            <a:endParaRPr lang="zh-CN" altLang="en-US"/>
          </a:p>
        </p:txBody>
      </p:sp>
      <p:sp>
        <p:nvSpPr>
          <p:cNvPr id="5" name="页脚占位符 4"/>
          <p:cNvSpPr>
            <a:spLocks noGrp="1"/>
          </p:cNvSpPr>
          <p:nvPr>
            <p:ph type="ftr" sz="quarter" idx="11"/>
          </p:nvPr>
        </p:nvSpPr>
        <p:spPr>
          <a:xfrm>
            <a:off x="590400" y="6159402"/>
            <a:ext cx="2788169"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20" y="1757035"/>
            <a:ext cx="8997737"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9" name="直接连接符​​(S) 18"/>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443655"/>
            <a:ext cx="4143555" cy="1536580"/>
          </a:xfrm>
        </p:spPr>
        <p:txBody>
          <a:bodyPr rtlCol="0"/>
          <a:lstStyle>
            <a:lvl1pPr>
              <a:defRPr baseline="0">
                <a:ea typeface="Microsoft YaHei UI" panose="020B0503020204020204" pitchFamily="34" charset="-122"/>
              </a:defRPr>
            </a:lvl1pPr>
          </a:lstStyle>
          <a:p>
            <a:pPr rtl="0"/>
            <a:r>
              <a:rPr lang="zh-CN" altLang="en-US" noProof="0"/>
              <a:t>内容</a:t>
            </a:r>
            <a:br>
              <a:rPr lang="zh-CN" altLang="en-US" noProof="0"/>
            </a:br>
            <a:r>
              <a:rPr lang="zh-CN" altLang="en-US" noProof="0"/>
              <a:t>幻灯片</a:t>
            </a:r>
            <a:endParaRPr lang="zh-CN" altLang="en-US" noProof="0"/>
          </a:p>
        </p:txBody>
      </p:sp>
      <p:sp>
        <p:nvSpPr>
          <p:cNvPr id="3" name="内容占位符 2"/>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FE840F5-9D5E-4075-AEA5-BB36EC9AE04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023127"/>
            <a:ext cx="4143555"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4222992" y="0"/>
            <a:ext cx="7969008" cy="6858000"/>
          </a:xfrm>
          <a:prstGeom prst="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580845" y="1511863"/>
            <a:ext cx="4143555" cy="1536580"/>
          </a:xfrm>
        </p:spPr>
        <p:txBody>
          <a:bodyPr rtlCol="0"/>
          <a:lstStyle>
            <a:lvl1pPr>
              <a:defRPr baseline="0">
                <a:gradFill flip="none" rotWithShape="1">
                  <a:gsLst>
                    <a:gs pos="0">
                      <a:schemeClr val="bg2"/>
                    </a:gs>
                    <a:gs pos="100000">
                      <a:schemeClr val="accent1"/>
                    </a:gs>
                  </a:gsLst>
                  <a:lin ang="0" scaled="1"/>
                  <a:tileRect/>
                </a:gradFill>
                <a:ea typeface="Microsoft YaHei UI" panose="020B0503020204020204" pitchFamily="34" charset="-122"/>
              </a:defRPr>
            </a:lvl1pPr>
          </a:lstStyle>
          <a:p>
            <a:pPr rtl="0"/>
            <a:r>
              <a:rPr lang="zh-CN" altLang="en-US" noProof="0"/>
              <a:t>内容</a:t>
            </a:r>
            <a:br>
              <a:rPr lang="zh-CN" altLang="en-US" noProof="0"/>
            </a:br>
            <a:r>
              <a:rPr lang="zh-CN" altLang="en-US" noProof="0"/>
              <a:t>幻灯片</a:t>
            </a:r>
            <a:endParaRPr lang="zh-CN" altLang="en-US" noProof="0"/>
          </a:p>
        </p:txBody>
      </p:sp>
      <p:sp>
        <p:nvSpPr>
          <p:cNvPr id="3" name="内容占位符 2"/>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9062AD98-05C9-445A-8A98-C1D404128B4D}"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338493" y="1752732"/>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720067" y="295068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580845" y="3091335"/>
            <a:ext cx="4143555" cy="692595"/>
          </a:xfrm>
        </p:spPr>
        <p:txBody>
          <a:bodyPr rtlCol="0">
            <a:normAutofit/>
          </a:bodyPr>
          <a:lstStyle>
            <a:lvl1pPr marL="0" indent="0" algn="l">
              <a:buNone/>
              <a:defRPr sz="2500" b="1" i="0" baseline="0">
                <a:solidFill>
                  <a:schemeClr val="bg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2316701"/>
            <a:ext cx="10515600"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1BE8765-1E2E-4A54-B024-AAE0DFBC5682}"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7" name="直接连接符​​(S) 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长方形 7"/>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2781919"/>
            <a:ext cx="10515600"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66597C3-8761-41A5-B3E6-73AD8D1B347D}" type="datetime1">
              <a:rPr lang="zh-CN" altLang="en-US" smtClean="0"/>
            </a:fld>
            <a:endParaRPr lang="zh-CN" altLang="en-US"/>
          </a:p>
        </p:txBody>
      </p:sp>
      <p:sp>
        <p:nvSpPr>
          <p:cNvPr id="5" name="页脚占位符 4"/>
          <p:cNvSpPr>
            <a:spLocks noGrp="1"/>
          </p:cNvSpPr>
          <p:nvPr>
            <p:ph type="ftr" sz="quarter" idx="11"/>
          </p:nvPr>
        </p:nvSpPr>
        <p:spPr>
          <a:xfrm>
            <a:off x="928800" y="6159402"/>
            <a:ext cx="2919886"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98820" y="4537309"/>
            <a:ext cx="9384760" cy="915873"/>
          </a:xfrm>
        </p:spPr>
        <p:txBody>
          <a:bodyPr rtlCol="0" anchor="b">
            <a:normAutofit/>
          </a:bodyPr>
          <a:lstStyle>
            <a:lvl1pPr>
              <a:defRPr sz="4000"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区域分隔幻灯片</a:t>
            </a:r>
            <a:endParaRPr lang="zh-CN" altLang="en-US" noProof="0"/>
          </a:p>
        </p:txBody>
      </p:sp>
      <p:sp>
        <p:nvSpPr>
          <p:cNvPr id="19" name="长方形 18"/>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92AE6012-B272-4C50-A72E-64CA3FA76646}" type="datetime1">
              <a:rPr lang="zh-CN" altLang="en-US" smtClean="0"/>
            </a:fld>
            <a:endParaRPr lang="zh-CN" altLang="en-US"/>
          </a:p>
        </p:txBody>
      </p:sp>
      <p:sp>
        <p:nvSpPr>
          <p:cNvPr id="5" name="页脚占位符 4"/>
          <p:cNvSpPr>
            <a:spLocks noGrp="1"/>
          </p:cNvSpPr>
          <p:nvPr>
            <p:ph type="ftr" sz="quarter" idx="11"/>
          </p:nvPr>
        </p:nvSpPr>
        <p:spPr>
          <a:xfrm>
            <a:off x="1698819" y="6159402"/>
            <a:ext cx="2616158" cy="384202"/>
          </a:xfrm>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solidFill>
                  <a:schemeClr val="accent1"/>
                </a:solidFill>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长方形 15"/>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0" name="文本占位符 2"/>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cxnSp>
        <p:nvCxnSpPr>
          <p:cNvPr id="21" name="直接连接符​​(S) 20"/>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9641" y="458919"/>
            <a:ext cx="9971159" cy="1325563"/>
          </a:xfrm>
        </p:spPr>
        <p:txBody>
          <a:bodyPr rtlCol="0"/>
          <a:lstStyle>
            <a:lvl1pPr>
              <a:defRPr baseline="0">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929641" y="3775165"/>
            <a:ext cx="9971158" cy="2427923"/>
          </a:xfrm>
        </p:spPr>
        <p:txBody>
          <a:bodyPr rtlCol="0">
            <a:normAutofit/>
          </a:bodyPr>
          <a:lstStyle>
            <a:lvl1pPr marL="0" indent="0">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75A82C1B-5104-4C69-914B-1D68F6B8C2D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929641" y="1669110"/>
            <a:ext cx="9971158"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20" y="2316701"/>
            <a:ext cx="9556063" cy="1500187"/>
          </a:xfrm>
        </p:spPr>
        <p:txBody>
          <a:bodyPr rtlCol="0" anchor="b">
            <a:normAutofit/>
          </a:bodyPr>
          <a:lstStyle>
            <a:lvl1pPr>
              <a:defRPr sz="4000"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3" name="文本占位符 2"/>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节副标题</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8703449-F8A4-487A-9087-7BE3ED8081A8}"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1" name="直接连接符​​(S) 20"/>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443655"/>
            <a:ext cx="4143555" cy="1536580"/>
          </a:xfrm>
        </p:spPr>
        <p:txBody>
          <a:bodyPr rtlCol="0"/>
          <a:lstStyle>
            <a:lvl1pPr>
              <a:defRPr baseline="0">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7949ECE7-8A42-4E26-8598-836B1136BD04}"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023127"/>
            <a:ext cx="4143555"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节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700327"/>
            <a:ext cx="4143555" cy="1536580"/>
          </a:xfrm>
        </p:spPr>
        <p:txBody>
          <a:bodyPr rtlCol="0"/>
          <a:lstStyle>
            <a:lvl1pPr>
              <a:defRPr baseline="0">
                <a:gradFill flip="none" rotWithShape="1">
                  <a:gsLst>
                    <a:gs pos="0">
                      <a:schemeClr val="bg2"/>
                    </a:gs>
                    <a:gs pos="100000">
                      <a:schemeClr val="accent1"/>
                    </a:gs>
                  </a:gsLst>
                  <a:lin ang="0" scaled="1"/>
                  <a:tileRect/>
                </a:gradFill>
                <a:ea typeface="Microsoft YaHei UI" panose="020B0503020204020204" pitchFamily="34" charset="-122"/>
              </a:defRPr>
            </a:lvl1pPr>
          </a:lstStyle>
          <a:p>
            <a:pPr rtl="0"/>
            <a:r>
              <a:rPr lang="zh-CN" altLang="en-US" noProof="0"/>
              <a:t>节</a:t>
            </a:r>
            <a:br>
              <a:rPr lang="zh-CN" altLang="en-US" noProof="0"/>
            </a:br>
            <a:r>
              <a:rPr lang="zh-CN" altLang="en-US" noProof="0"/>
              <a:t>分隔幻灯片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3467554-136E-4990-9D69-EAFB1C4AADC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279799"/>
            <a:ext cx="4143555" cy="692595"/>
          </a:xfrm>
        </p:spPr>
        <p:txBody>
          <a:bodyPr rtlCol="0">
            <a:normAutofit/>
          </a:bodyPr>
          <a:lstStyle>
            <a:lvl1pPr marL="0" indent="0" algn="l">
              <a:buNone/>
              <a:defRPr sz="2500" b="1" i="0" baseline="0">
                <a:solidFill>
                  <a:schemeClr val="bg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bg>
      <p:bgRef idx="1001">
        <a:schemeClr val="bg2"/>
      </p:bgRef>
    </p:bg>
    <p:spTree>
      <p:nvGrpSpPr>
        <p:cNvPr id="1" name=""/>
        <p:cNvGrpSpPr/>
        <p:nvPr/>
      </p:nvGrpSpPr>
      <p:grpSpPr>
        <a:xfrm>
          <a:off x="0" y="0"/>
          <a:ext cx="0" cy="0"/>
          <a:chOff x="0" y="0"/>
          <a:chExt cx="0" cy="0"/>
        </a:xfrm>
      </p:grpSpPr>
      <p:sp>
        <p:nvSpPr>
          <p:cNvPr id="19" name="长方形 18"/>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928800"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2BE87C3-7866-42EE-86F7-C3F387F5BEB2}"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60311" cy="116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内容占位符 3"/>
          <p:cNvSpPr>
            <a:spLocks noGrp="1"/>
          </p:cNvSpPr>
          <p:nvPr>
            <p:ph sz="half" idx="15"/>
          </p:nvPr>
        </p:nvSpPr>
        <p:spPr>
          <a:xfrm>
            <a:off x="6310145"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两栏内容">
    <p:bg>
      <p:bgPr>
        <a:solidFill>
          <a:schemeClr val="bg1"/>
        </a:solidFill>
        <a:effectLst/>
      </p:bgPr>
    </p:bg>
    <p:spTree>
      <p:nvGrpSpPr>
        <p:cNvPr id="1" name=""/>
        <p:cNvGrpSpPr/>
        <p:nvPr/>
      </p:nvGrpSpPr>
      <p:grpSpPr>
        <a:xfrm>
          <a:off x="0" y="0"/>
          <a:ext cx="0" cy="0"/>
          <a:chOff x="0" y="0"/>
          <a:chExt cx="0" cy="0"/>
        </a:xfrm>
      </p:grpSpPr>
      <p:sp>
        <p:nvSpPr>
          <p:cNvPr id="18" name="长方形 17"/>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928800" y="3386142"/>
            <a:ext cx="5157787" cy="2015247"/>
          </a:xfrm>
        </p:spPr>
        <p:txBody>
          <a:bodyPr rtlCol="0">
            <a:normAutofit/>
          </a:bodyPr>
          <a:lstStyle>
            <a:lvl1pPr marL="179705" indent="-179705" algn="l" defTabSz="914400" rtl="0" eaLnBrk="1" latinLnBrk="0" hangingPunct="1">
              <a:lnSpc>
                <a:spcPct val="100000"/>
              </a:lnSpc>
              <a:spcBef>
                <a:spcPts val="600"/>
              </a:spcBef>
              <a:buClr>
                <a:schemeClr val="bg2"/>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6" name="内容占位符 5"/>
          <p:cNvSpPr>
            <a:spLocks noGrp="1"/>
          </p:cNvSpPr>
          <p:nvPr>
            <p:ph sz="quarter" idx="4"/>
          </p:nvPr>
        </p:nvSpPr>
        <p:spPr>
          <a:xfrm>
            <a:off x="6284744" y="3386142"/>
            <a:ext cx="5183188" cy="2015247"/>
          </a:xfrm>
        </p:spPr>
        <p:txBody>
          <a:bodyPr rtlCol="0">
            <a:normAutofit/>
          </a:bodyPr>
          <a:lstStyle>
            <a:lvl1pPr marL="179705" indent="-179705">
              <a:lnSpc>
                <a:spcPct val="100000"/>
              </a:lnSpc>
              <a:spcBef>
                <a:spcPts val="600"/>
              </a:spcBef>
              <a:buClr>
                <a:schemeClr val="accent1"/>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ea typeface="Microsoft YaHei UI" panose="020B0503020204020204" pitchFamily="34" charset="-122"/>
              </a:defRPr>
            </a:lvl1pPr>
          </a:lstStyle>
          <a:p>
            <a:fld id="{02300D7E-4240-4FBC-9329-A065BCEA7F03}"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两栏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8" name="长方形 17"/>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724195"/>
            <a:ext cx="10515600" cy="1325563"/>
          </a:xfrm>
        </p:spPr>
        <p:txBody>
          <a:bodyPr rtlCol="0"/>
          <a:lstStyle>
            <a:lvl1pPr>
              <a:defRPr baseline="0">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3" name="文本占位符 2"/>
          <p:cNvSpPr>
            <a:spLocks noGrp="1"/>
          </p:cNvSpPr>
          <p:nvPr>
            <p:ph type="body" idx="1"/>
          </p:nvPr>
        </p:nvSpPr>
        <p:spPr>
          <a:xfrm>
            <a:off x="928800" y="227200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5" name="文本占位符 4"/>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baseline="0">
                <a:ea typeface="Microsoft YaHei UI" panose="020B0503020204020204" pitchFamily="34" charset="-122"/>
              </a:defRPr>
            </a:lvl1pPr>
          </a:lstStyle>
          <a:p>
            <a:fld id="{29AE46FF-FF62-4366-8BF9-B52339259352}"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9" name="幻灯片编号占位符 8"/>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5" name="直接连接符​​(S) 14"/>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3" name="直接连接符​​(S) 22"/>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内容占位符 3"/>
          <p:cNvSpPr>
            <a:spLocks noGrp="1"/>
          </p:cNvSpPr>
          <p:nvPr>
            <p:ph sz="half" idx="2"/>
          </p:nvPr>
        </p:nvSpPr>
        <p:spPr>
          <a:xfrm>
            <a:off x="928800"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5" name="内容占位符 3"/>
          <p:cNvSpPr>
            <a:spLocks noGrp="1"/>
          </p:cNvSpPr>
          <p:nvPr>
            <p:ph sz="half" idx="15"/>
          </p:nvPr>
        </p:nvSpPr>
        <p:spPr>
          <a:xfrm>
            <a:off x="6310145" y="3386142"/>
            <a:ext cx="5157787"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两栏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8" y="2272009"/>
            <a:ext cx="4759643"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3E5FD006-6ECB-4FEE-B6E1-0A31EF917E1B}"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内容占位符 3"/>
          <p:cNvSpPr>
            <a:spLocks noGrp="1"/>
          </p:cNvSpPr>
          <p:nvPr>
            <p:ph sz="half" idx="15"/>
          </p:nvPr>
        </p:nvSpPr>
        <p:spPr>
          <a:xfrm>
            <a:off x="1527519" y="3386142"/>
            <a:ext cx="4783074"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7" name="内容占位符 3"/>
          <p:cNvSpPr>
            <a:spLocks noGrp="1"/>
          </p:cNvSpPr>
          <p:nvPr>
            <p:ph sz="half" idx="16"/>
          </p:nvPr>
        </p:nvSpPr>
        <p:spPr>
          <a:xfrm>
            <a:off x="6911271" y="3386142"/>
            <a:ext cx="4783075"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9" y="2272009"/>
            <a:ext cx="4540672"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两栏内容</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0B5073C-F8F6-429C-8C39-9AF6A94C6F79}"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4"/>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内容占位符 3"/>
          <p:cNvSpPr>
            <a:spLocks noGrp="1"/>
          </p:cNvSpPr>
          <p:nvPr>
            <p:ph sz="half" idx="17"/>
          </p:nvPr>
        </p:nvSpPr>
        <p:spPr>
          <a:xfrm>
            <a:off x="1527519" y="3386142"/>
            <a:ext cx="4559068" cy="2773258"/>
          </a:xfrm>
        </p:spPr>
        <p:txBody>
          <a:bodyPr rtlCol="0">
            <a:normAutofit/>
          </a:bodyPr>
          <a:lstStyle>
            <a:lvl1pPr marL="179705" indent="-179705" algn="l" defTabSz="914400" rtl="0" eaLnBrk="1" latinLnBrk="0" hangingPunct="1">
              <a:lnSpc>
                <a:spcPct val="100000"/>
              </a:lnSpc>
              <a:spcBef>
                <a:spcPts val="600"/>
              </a:spcBef>
              <a:buClr>
                <a:schemeClr val="bg2"/>
              </a:buClr>
              <a:buFont typeface="Arial" panose="020B0604020202020204" pitchFamily="34" charset="0"/>
              <a:buChar cha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9" name="内容占位符 3"/>
          <p:cNvSpPr>
            <a:spLocks noGrp="1"/>
          </p:cNvSpPr>
          <p:nvPr>
            <p:ph sz="half" idx="18"/>
          </p:nvPr>
        </p:nvSpPr>
        <p:spPr>
          <a:xfrm>
            <a:off x="6911271" y="3386142"/>
            <a:ext cx="4783069" cy="2773258"/>
          </a:xfrm>
        </p:spPr>
        <p:txBody>
          <a:bodyPr rtlCol="0">
            <a:normAutofit/>
          </a:bodyPr>
          <a:lstStyle>
            <a:lvl1pPr marL="179705" indent="-179705" algn="l" defTabSz="914400" rtl="0" eaLnBrk="1" latinLnBrk="0" hangingPunct="1">
              <a:lnSpc>
                <a:spcPct val="100000"/>
              </a:lnSpc>
              <a:spcBef>
                <a:spcPts val="600"/>
              </a:spcBef>
              <a:buClr>
                <a:schemeClr val="tx2"/>
              </a:buClr>
              <a:buFont typeface="Arial" panose="020B0604020202020204" pitchFamily="34" charset="0"/>
              <a:buChar cha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6" name="长方形 1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95AA3015-1E0B-47BE-9D4D-9B8545C94683}"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图片占位符 19"/>
          <p:cNvSpPr>
            <a:spLocks noGrp="1"/>
          </p:cNvSpPr>
          <p:nvPr>
            <p:ph type="pic" sz="quarter" idx="15" hasCustomPrompt="1"/>
          </p:nvPr>
        </p:nvSpPr>
        <p:spPr>
          <a:xfrm>
            <a:off x="0" y="1659525"/>
            <a:ext cx="12192000" cy="4517136"/>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图片和标题">
    <p:bg>
      <p:bgPr>
        <a:solidFill>
          <a:schemeClr val="bg1"/>
        </a:solidFill>
        <a:effectLst/>
      </p:bgPr>
    </p:bg>
    <p:spTree>
      <p:nvGrpSpPr>
        <p:cNvPr id="1" name=""/>
        <p:cNvGrpSpPr/>
        <p:nvPr/>
      </p:nvGrpSpPr>
      <p:grpSpPr>
        <a:xfrm>
          <a:off x="0" y="0"/>
          <a:ext cx="0" cy="0"/>
          <a:chOff x="0" y="0"/>
          <a:chExt cx="0" cy="0"/>
        </a:xfrm>
      </p:grpSpPr>
      <p:sp>
        <p:nvSpPr>
          <p:cNvPr id="13" name="长方形 12"/>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2881EB8A-9965-485B-B1A3-8512B52DDCC9}"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图片占位符 19"/>
          <p:cNvSpPr>
            <a:spLocks noGrp="1"/>
          </p:cNvSpPr>
          <p:nvPr>
            <p:ph type="pic" sz="quarter" idx="15" hasCustomPrompt="1"/>
          </p:nvPr>
        </p:nvSpPr>
        <p:spPr>
          <a:xfrm>
            <a:off x="0" y="1659525"/>
            <a:ext cx="12192000" cy="3872910"/>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15" name="直接连接符​​(S) 14"/>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7" name="长方形 16"/>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9641" y="458919"/>
            <a:ext cx="9971159"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baseline="0">
                <a:solidFill>
                  <a:schemeClr val="tx1">
                    <a:lumMod val="75000"/>
                    <a:lumOff val="25000"/>
                  </a:schemeClr>
                </a:solidFill>
                <a:ea typeface="Microsoft YaHei UI" panose="020B0503020204020204" pitchFamily="34" charset="-122"/>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2310F37-EB2F-47E9-9856-D0B1192EB66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929641" y="1669110"/>
            <a:ext cx="9971158" cy="692595"/>
          </a:xfrm>
        </p:spPr>
        <p:txBody>
          <a:bodyPr rtlCol="0">
            <a:normAutofit/>
          </a:bodyPr>
          <a:lstStyle>
            <a:lvl1pPr marL="0" indent="0" algn="l">
              <a:buNone/>
              <a:defRPr sz="25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3" name="长方形 12"/>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2822"/>
            <a:ext cx="10515600" cy="1325563"/>
          </a:xfrm>
        </p:spPr>
        <p:txBody>
          <a:bodyPr rtlCol="0"/>
          <a:lstStyle>
            <a:lvl1pPr>
              <a:defRPr baseline="0">
                <a:ea typeface="Microsoft YaHei UI" panose="020B0503020204020204" pitchFamily="34" charset="-122"/>
              </a:defRPr>
            </a:lvl1pPr>
          </a:lstStyle>
          <a:p>
            <a:pPr rtl="0"/>
            <a:r>
              <a:rPr lang="zh-CN" altLang="en-US" noProof="0"/>
              <a:t>图片幻灯片</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CF94404F-D43F-49F3-9B7E-8967442C373D}"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0" name="图片占位符 19"/>
          <p:cNvSpPr>
            <a:spLocks noGrp="1"/>
          </p:cNvSpPr>
          <p:nvPr>
            <p:ph type="pic" sz="quarter" idx="15" hasCustomPrompt="1"/>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15" name="直接连接符​​(S) 14"/>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文本占位符 15"/>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图片和标题">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4" name="图片占位符 19"/>
          <p:cNvSpPr>
            <a:spLocks noGrp="1"/>
          </p:cNvSpPr>
          <p:nvPr>
            <p:ph type="pic" sz="quarter" idx="15" hasCustomPrompt="1"/>
          </p:nvPr>
        </p:nvSpPr>
        <p:spPr>
          <a:xfrm>
            <a:off x="0" y="2167439"/>
            <a:ext cx="12192000" cy="4009222"/>
          </a:xfrm>
          <a:solidFill>
            <a:schemeClr val="bg1">
              <a:alpha val="50000"/>
            </a:schemeClr>
          </a:solidFill>
        </p:spPr>
        <p:txBody>
          <a:bodyPr rtlCol="0" anchor="ctr" anchorCtr="0">
            <a:norm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E1A3896-B681-40C5-8A3F-40574E0F38CC}"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图片和标题">
    <p:bg>
      <p:bgPr>
        <a:solidFill>
          <a:schemeClr val="bg1"/>
        </a:solidFill>
        <a:effectLst/>
      </p:bgPr>
    </p:bg>
    <p:spTree>
      <p:nvGrpSpPr>
        <p:cNvPr id="1" name=""/>
        <p:cNvGrpSpPr/>
        <p:nvPr/>
      </p:nvGrpSpPr>
      <p:grpSpPr>
        <a:xfrm>
          <a:off x="0" y="0"/>
          <a:ext cx="0" cy="0"/>
          <a:chOff x="0" y="0"/>
          <a:chExt cx="0" cy="0"/>
        </a:xfrm>
      </p:grpSpPr>
      <p:sp>
        <p:nvSpPr>
          <p:cNvPr id="25" name="图片占位符 24"/>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694227" y="4435638"/>
            <a:ext cx="8807116" cy="1571359"/>
          </a:xfrm>
        </p:spPr>
        <p:txBody>
          <a:bodyPr rtlCol="0" anchor="b">
            <a:normAutofit/>
          </a:bodyPr>
          <a:lstStyle>
            <a:lvl1pPr algn="l">
              <a:defRPr sz="4000" b="1" baseline="0">
                <a:solidFill>
                  <a:schemeClr val="bg1"/>
                </a:solidFill>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8A4DFE46-D71F-4EEE-9783-8BFC698FFA48}" type="datetime1">
              <a:rPr lang="zh-CN" altLang="en-US" smtClean="0"/>
            </a:fld>
            <a:endParaRPr lang="zh-CN" altLang="en-US"/>
          </a:p>
        </p:txBody>
      </p:sp>
      <p:sp>
        <p:nvSpPr>
          <p:cNvPr id="5" name="页脚占位符 4"/>
          <p:cNvSpPr>
            <a:spLocks noGrp="1"/>
          </p:cNvSpPr>
          <p:nvPr>
            <p:ph type="ftr" sz="quarter" idx="11"/>
          </p:nvPr>
        </p:nvSpPr>
        <p:spPr>
          <a:xfrm>
            <a:off x="1694226" y="6159402"/>
            <a:ext cx="2154460"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7" name="直接连接符​​(S) 16"/>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长方形 17"/>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2" name="直接连接符​​(S) 11"/>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带标题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0" name="长方形 19"/>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0055"/>
            <a:ext cx="10515600" cy="1325563"/>
          </a:xfrm>
        </p:spPr>
        <p:txBody>
          <a:bodyPr rtlCol="0"/>
          <a:lstStyle>
            <a:lvl1pPr>
              <a:defRPr baseline="0">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6AC627CC-563B-4EE9-95DA-FF7769B04DE5}"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3687653"/>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7" name="直接连接符​​(S) 1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带描述的内容">
    <p:bg>
      <p:bgPr>
        <a:solidFill>
          <a:schemeClr val="bg1"/>
        </a:solidFill>
        <a:effectLst/>
      </p:bgPr>
    </p:bg>
    <p:spTree>
      <p:nvGrpSpPr>
        <p:cNvPr id="1" name=""/>
        <p:cNvGrpSpPr/>
        <p:nvPr/>
      </p:nvGrpSpPr>
      <p:grpSpPr>
        <a:xfrm>
          <a:off x="0" y="0"/>
          <a:ext cx="0" cy="0"/>
          <a:chOff x="0" y="0"/>
          <a:chExt cx="0" cy="0"/>
        </a:xfrm>
      </p:grpSpPr>
      <p:sp>
        <p:nvSpPr>
          <p:cNvPr id="19" name="长方形 18"/>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470055"/>
            <a:ext cx="10515600" cy="1325563"/>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CD17FECA-77CE-410A-A83D-ED8440AEB225}"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矩形 7"/>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2931545"/>
          </a:xfrm>
        </p:spPr>
        <p:txBody>
          <a:bodyPr rtlCol="0">
            <a:normAutofit/>
          </a:bodyPr>
          <a:lstStyle>
            <a:lvl1pPr>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7" name="直接连接符​​(S) 16"/>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5" name="长方形 2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6" name="直接连接符 25"/>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9" name="直接连接符​​(S) 28"/>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928800" y="470055"/>
            <a:ext cx="10515600" cy="1325563"/>
          </a:xfrm>
        </p:spPr>
        <p:txBody>
          <a:bodyPr rtlCol="0"/>
          <a:lstStyle>
            <a:lvl1pPr>
              <a:defRPr baseline="0">
                <a:ea typeface="Microsoft YaHei UI" panose="020B0503020204020204" pitchFamily="34" charset="-122"/>
              </a:defRPr>
            </a:lvl1pPr>
          </a:lstStyle>
          <a:p>
            <a:pPr rtl="0"/>
            <a:r>
              <a:rPr lang="zh-CN" altLang="en-US" noProof="0"/>
              <a:t>图表幻灯片</a:t>
            </a:r>
            <a:endParaRPr lang="zh-CN" altLang="en-US" noProof="0"/>
          </a:p>
        </p:txBody>
      </p:sp>
      <p:sp>
        <p:nvSpPr>
          <p:cNvPr id="3" name="日期占位符 2"/>
          <p:cNvSpPr>
            <a:spLocks noGrp="1"/>
          </p:cNvSpPr>
          <p:nvPr>
            <p:ph type="dt" sz="half" idx="10"/>
          </p:nvPr>
        </p:nvSpPr>
        <p:spPr/>
        <p:txBody>
          <a:bodyPr rtlCol="0"/>
          <a:lstStyle>
            <a:lvl1pPr>
              <a:defRPr baseline="0">
                <a:ea typeface="Microsoft YaHei UI" panose="020B0503020204020204" pitchFamily="34" charset="-122"/>
              </a:defRPr>
            </a:lvl1pPr>
          </a:lstStyle>
          <a:p>
            <a:fld id="{BE949D66-EA41-436A-A6B3-19BEE71413EF}"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5" name="灯片编号占位符 4"/>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8" name="长方形 7"/>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2"/>
          <p:cNvSpPr>
            <a:spLocks noGrp="1"/>
          </p:cNvSpPr>
          <p:nvPr>
            <p:ph type="body" idx="1"/>
          </p:nvPr>
        </p:nvSpPr>
        <p:spPr>
          <a:xfrm>
            <a:off x="928800" y="2316979"/>
            <a:ext cx="5157787"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0" name="内容占位符 3"/>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11" name="文本占位符 4"/>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12" name="内容占位符 5"/>
          <p:cNvSpPr>
            <a:spLocks noGrp="1"/>
          </p:cNvSpPr>
          <p:nvPr>
            <p:ph sz="quarter" idx="4"/>
          </p:nvPr>
        </p:nvSpPr>
        <p:spPr>
          <a:xfrm>
            <a:off x="6224784" y="2516716"/>
            <a:ext cx="5183188" cy="3687653"/>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13" name="直接连接符​​(S) 12"/>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8" y="2272009"/>
            <a:ext cx="4759643" cy="823912"/>
          </a:xfrm>
        </p:spPr>
        <p:txBody>
          <a:bodyPr rtlCol="0" anchor="b"/>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ea typeface="Microsoft YaHei UI" panose="020B0503020204020204" pitchFamily="34" charset="-122"/>
              </a:defRPr>
            </a:lvl1pPr>
          </a:lstStyle>
          <a:p>
            <a:pPr rtl="0"/>
            <a:r>
              <a:rPr lang="zh-CN" altLang="en-US" noProof="0"/>
              <a:t>图表</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D1FA85C6-9FDB-4B71-A834-23F5D8E54F5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0" name="文本占位符 4"/>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1" name="内容占位符 5"/>
          <p:cNvSpPr>
            <a:spLocks noGrp="1"/>
          </p:cNvSpPr>
          <p:nvPr>
            <p:ph sz="quarter" idx="4"/>
          </p:nvPr>
        </p:nvSpPr>
        <p:spPr>
          <a:xfrm>
            <a:off x="6911272" y="2528891"/>
            <a:ext cx="4783083" cy="3630507"/>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带描述的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4" name="长方形 23"/>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4" name="文本占位符 2"/>
          <p:cNvSpPr>
            <a:spLocks noGrp="1"/>
          </p:cNvSpPr>
          <p:nvPr>
            <p:ph type="body" idx="1"/>
          </p:nvPr>
        </p:nvSpPr>
        <p:spPr>
          <a:xfrm>
            <a:off x="1555329" y="2272009"/>
            <a:ext cx="4540672" cy="823912"/>
          </a:xfrm>
        </p:spPr>
        <p:txBody>
          <a:bodyPr rtlCol="0" anchor="b"/>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 name="标题 1"/>
          <p:cNvSpPr>
            <a:spLocks noGrp="1"/>
          </p:cNvSpPr>
          <p:nvPr>
            <p:ph type="title" hasCustomPrompt="1"/>
          </p:nvPr>
        </p:nvSpPr>
        <p:spPr>
          <a:xfrm>
            <a:off x="1527519" y="630859"/>
            <a:ext cx="4143555" cy="1536580"/>
          </a:xfrm>
        </p:spPr>
        <p:txBody>
          <a:bodyPr rtlCol="0"/>
          <a:lstStyle>
            <a:lvl1pPr>
              <a:defRPr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图表</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19CF8364-AD89-43E6-BD39-1BBAE353B6AD}"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zh-CN" altLang="en-US" noProof="0"/>
              <a:t>单击此处编辑母版文本样式</a:t>
            </a:r>
            <a:endParaRPr lang="zh-CN" altLang="en-US" noProof="0"/>
          </a:p>
        </p:txBody>
      </p:sp>
      <p:sp>
        <p:nvSpPr>
          <p:cNvPr id="20" name="文本占位符 4"/>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1" name="内容占位符 5"/>
          <p:cNvSpPr>
            <a:spLocks noGrp="1"/>
          </p:cNvSpPr>
          <p:nvPr>
            <p:ph sz="quarter" idx="4"/>
          </p:nvPr>
        </p:nvSpPr>
        <p:spPr>
          <a:xfrm>
            <a:off x="6911272" y="2528891"/>
            <a:ext cx="4783083" cy="3630507"/>
          </a:xfrm>
        </p:spPr>
        <p:txBody>
          <a:bodyPr rtlCol="0">
            <a:normAutofit/>
          </a:bodyPr>
          <a:lstStyle>
            <a:lvl1pPr>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cxnSp>
        <p:nvCxnSpPr>
          <p:cNvPr id="22" name="直接连接符​​(S) 21"/>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带标题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52069"/>
            <a:ext cx="3932237"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3283710"/>
            <a:ext cx="3932237"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7AF3F6B0-CDDF-4F7C-A56D-41F870B02C3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带描述的图片">
    <p:bg>
      <p:bgPr>
        <a:solidFill>
          <a:schemeClr val="bg1"/>
        </a:solidFill>
        <a:effectLst/>
      </p:bgPr>
    </p:bg>
    <p:spTree>
      <p:nvGrpSpPr>
        <p:cNvPr id="1" name=""/>
        <p:cNvGrpSpPr/>
        <p:nvPr/>
      </p:nvGrpSpPr>
      <p:grpSpPr>
        <a:xfrm>
          <a:off x="0" y="0"/>
          <a:ext cx="0" cy="0"/>
          <a:chOff x="0" y="0"/>
          <a:chExt cx="0" cy="0"/>
        </a:xfrm>
      </p:grpSpPr>
      <p:sp>
        <p:nvSpPr>
          <p:cNvPr id="16" name="长方形 15"/>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47703"/>
            <a:ext cx="6291150" cy="1328497"/>
          </a:xfrm>
        </p:spPr>
        <p:txBody>
          <a:bodyPr rtlCol="0" anchor="b">
            <a:noAutofit/>
          </a:bodyPr>
          <a:lstStyle>
            <a:lvl1pPr>
              <a:defRPr sz="4000"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带描述的</a:t>
            </a:r>
            <a:br>
              <a:rPr lang="zh-CN" altLang="en-US" noProof="0"/>
            </a:br>
            <a:r>
              <a:rPr lang="zh-CN" altLang="en-US" noProof="0"/>
              <a:t>图片幻灯片</a:t>
            </a:r>
            <a:endParaRPr lang="zh-CN" altLang="en-US" noProof="0"/>
          </a:p>
        </p:txBody>
      </p:sp>
      <p:sp>
        <p:nvSpPr>
          <p:cNvPr id="3" name="图片占位符 2"/>
          <p:cNvSpPr>
            <a:spLocks noGrp="1"/>
          </p:cNvSpPr>
          <p:nvPr>
            <p:ph type="pic" idx="1" hasCustomPrompt="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2216910"/>
            <a:ext cx="6291150" cy="654726"/>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FDFB5F27-79BC-4917-B220-9234DD76D583}"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20" name="长方形 19"/>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21" y="546844"/>
            <a:ext cx="8997738" cy="1325563"/>
          </a:xfrm>
        </p:spPr>
        <p:txBody>
          <a:bodyPr rtlCol="0"/>
          <a:lstStyle>
            <a:lvl1pPr>
              <a:defRPr baseline="0">
                <a:ea typeface="Microsoft YaHei UI" panose="020B0503020204020204" pitchFamily="34" charset="-122"/>
              </a:defRPr>
            </a:lvl1pPr>
          </a:lstStyle>
          <a:p>
            <a:pPr rtl="0"/>
            <a:r>
              <a:rPr lang="zh-CN" altLang="en-US" noProof="0"/>
              <a:t>内容幻灯片</a:t>
            </a:r>
            <a:endParaRPr lang="zh-CN" altLang="en-US" noProof="0"/>
          </a:p>
        </p:txBody>
      </p:sp>
      <p:sp>
        <p:nvSpPr>
          <p:cNvPr id="3" name="内容占位符 2"/>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9408AE1-5D90-4BDD-BA91-1824E11FE185}" type="datetime1">
              <a:rPr lang="zh-CN" altLang="en-US" smtClean="0"/>
            </a:fld>
            <a:endParaRPr lang="zh-CN" altLang="en-US"/>
          </a:p>
        </p:txBody>
      </p:sp>
      <p:sp>
        <p:nvSpPr>
          <p:cNvPr id="5" name="页脚占位符 4"/>
          <p:cNvSpPr>
            <a:spLocks noGrp="1"/>
          </p:cNvSpPr>
          <p:nvPr>
            <p:ph type="ftr" sz="quarter" idx="11"/>
          </p:nvPr>
        </p:nvSpPr>
        <p:spPr>
          <a:xfrm>
            <a:off x="590400" y="6159402"/>
            <a:ext cx="2788169"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20" y="1757035"/>
            <a:ext cx="8997737"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9" name="直接连接符​​(S) 18"/>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带描述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52069"/>
            <a:ext cx="3932237"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928800" y="3283710"/>
            <a:ext cx="3932237"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EDB7DB5B-4599-463F-ACD7-3E6A98FD1288}"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S) 15"/>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20" name="直接连接符​​(S) 19"/>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带描述的图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1" y="652069"/>
            <a:ext cx="3490800" cy="2390931"/>
          </a:xfrm>
        </p:spPr>
        <p:txBody>
          <a:bodyPr rtlCol="0" anchor="b">
            <a:noAutofit/>
          </a:bodyPr>
          <a:lstStyle>
            <a:lvl1pPr>
              <a:defRPr sz="4000" baseline="0">
                <a:ea typeface="Microsoft YaHei UI" panose="020B0503020204020204" pitchFamily="34" charset="-122"/>
              </a:defRPr>
            </a:lvl1pPr>
          </a:lstStyle>
          <a:p>
            <a:pPr rtl="0"/>
            <a:r>
              <a:rPr lang="zh-CN" altLang="en-US" noProof="0"/>
              <a:t>带描述</a:t>
            </a:r>
            <a:br>
              <a:rPr lang="zh-CN" altLang="en-US" noProof="0"/>
            </a:br>
            <a:r>
              <a:rPr lang="zh-CN" altLang="en-US" noProof="0"/>
              <a:t>的</a:t>
            </a:r>
            <a:br>
              <a:rPr lang="zh-CN" altLang="en-US" noProof="0"/>
            </a:br>
            <a:r>
              <a:rPr lang="zh-CN" altLang="en-US" noProof="0"/>
              <a:t>图片</a:t>
            </a:r>
            <a:br>
              <a:rPr lang="zh-CN" altLang="en-US" noProof="0"/>
            </a:br>
            <a:r>
              <a:rPr lang="zh-CN" altLang="en-US" noProof="0"/>
              <a:t>幻灯片</a:t>
            </a:r>
            <a:endParaRPr lang="zh-CN" altLang="en-US" noProof="0"/>
          </a:p>
        </p:txBody>
      </p:sp>
      <p:sp>
        <p:nvSpPr>
          <p:cNvPr id="3" name="图片占位符 2"/>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baseline="0">
                <a:solidFill>
                  <a:schemeClr val="bg1"/>
                </a:solidFill>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1519351" y="3283710"/>
            <a:ext cx="3490800" cy="2439988"/>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55E34293-BE95-4CF5-9F9A-7B50BA808E40}"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S) 10"/>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3" name="直接连接符​​(S) 12"/>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带描述的图片">
    <p:bg>
      <p:bgPr>
        <a:solidFill>
          <a:schemeClr val="bg1"/>
        </a:solidFill>
        <a:effectLst/>
      </p:bgPr>
    </p:bg>
    <p:spTree>
      <p:nvGrpSpPr>
        <p:cNvPr id="1" name=""/>
        <p:cNvGrpSpPr/>
        <p:nvPr/>
      </p:nvGrpSpPr>
      <p:grpSpPr>
        <a:xfrm>
          <a:off x="0" y="0"/>
          <a:ext cx="0" cy="0"/>
          <a:chOff x="0" y="0"/>
          <a:chExt cx="0" cy="0"/>
        </a:xfrm>
      </p:grpSpPr>
      <p:sp>
        <p:nvSpPr>
          <p:cNvPr id="25" name="图片占位符 24"/>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baseline="0">
                <a:ea typeface="Microsoft YaHei UI" panose="020B0503020204020204" pitchFamily="34" charset="-122"/>
              </a:defRPr>
            </a:lvl1pPr>
          </a:lstStyle>
          <a:p>
            <a:pPr rtl="0"/>
            <a:r>
              <a:rPr lang="zh-CN" altLang="en-US" noProof="0"/>
              <a:t>单击图标以添加图片</a:t>
            </a:r>
            <a:endParaRPr lang="zh-CN" altLang="en-US" noProof="0"/>
          </a:p>
        </p:txBody>
      </p:sp>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hasCustomPrompt="1"/>
          </p:nvPr>
        </p:nvSpPr>
        <p:spPr>
          <a:xfrm>
            <a:off x="6320892" y="5027253"/>
            <a:ext cx="5373461" cy="1132143"/>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cxnSp>
        <p:nvCxnSpPr>
          <p:cNvPr id="20" name="直接连接符​​(S) 19"/>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694226" y="4626870"/>
            <a:ext cx="4626665" cy="1389106"/>
          </a:xfrm>
        </p:spPr>
        <p:txBody>
          <a:bodyPr rtlCol="0" anchor="b">
            <a:normAutofit/>
          </a:bodyPr>
          <a:lstStyle>
            <a:lvl1pPr algn="l">
              <a:defRPr sz="4000" b="1" baseline="0">
                <a:solidFill>
                  <a:schemeClr val="bg1"/>
                </a:solidFill>
                <a:ea typeface="Microsoft YaHei UI" panose="020B0503020204020204" pitchFamily="34" charset="-122"/>
              </a:defRPr>
            </a:lvl1pPr>
          </a:lstStyle>
          <a:p>
            <a:pPr rtl="0"/>
            <a:r>
              <a:rPr lang="zh-CN" altLang="en-US" noProof="0"/>
              <a:t>带描述</a:t>
            </a:r>
            <a:br>
              <a:rPr lang="zh-CN" altLang="en-US" noProof="0"/>
            </a:br>
            <a:r>
              <a:rPr lang="zh-CN" altLang="en-US" noProof="0"/>
              <a:t>幻灯片</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A314BC1-B853-4457-977A-5CAA3675179A}" type="datetime1">
              <a:rPr lang="zh-CN" altLang="en-US" smtClean="0"/>
            </a:fld>
            <a:endParaRPr lang="zh-CN" altLang="en-US"/>
          </a:p>
        </p:txBody>
      </p:sp>
      <p:sp>
        <p:nvSpPr>
          <p:cNvPr id="5" name="页脚占位符 4"/>
          <p:cNvSpPr>
            <a:spLocks noGrp="1"/>
          </p:cNvSpPr>
          <p:nvPr>
            <p:ph type="ftr" sz="quarter" idx="11"/>
          </p:nvPr>
        </p:nvSpPr>
        <p:spPr>
          <a:xfrm>
            <a:off x="1694226" y="6159402"/>
            <a:ext cx="2154460" cy="365125"/>
          </a:xfrm>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7" name="直接连接符​​(S) 16"/>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长方形 17"/>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2" name="直接连接符​​(S) 21"/>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aseline="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en-US" dirty="0"/>
              <a:t>概述幻灯片</a:t>
            </a:r>
            <a:endParaRPr lang="en-US" dirty="0"/>
          </a:p>
        </p:txBody>
      </p:sp>
      <p:sp>
        <p:nvSpPr>
          <p:cNvPr id="4" name="文本占位符 3"/>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1 标题</a:t>
            </a:r>
            <a:endParaRPr lang="en-US" dirty="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26B5664C-A665-40D4-BF52-25ACF893EC14}" type="datetime1">
              <a:rPr lang="zh-CN" altLang="en-US" smtClean="0"/>
            </a:fld>
            <a:endParaRPr lang="en-US" dirty="0"/>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en-US"/>
              <a:t>演示文稿标题</a:t>
            </a:r>
            <a:endParaRPr 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smtClean="0"/>
            </a:fld>
            <a:endParaRPr lang="en-US" dirty="0"/>
          </a:p>
        </p:txBody>
      </p:sp>
      <p:sp>
        <p:nvSpPr>
          <p:cNvPr id="10" name="矩形 9"/>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aseline="0" dirty="0">
              <a:latin typeface="Microsoft YaHei UI" panose="020B0503020204020204" pitchFamily="34" charset="-122"/>
              <a:ea typeface="Microsoft YaHei UI" panose="020B0503020204020204" pitchFamily="34" charset="-122"/>
            </a:endParaRPr>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2 标题</a:t>
            </a:r>
            <a:endParaRPr lang="en-US" dirty="0"/>
          </a:p>
        </p:txBody>
      </p:sp>
      <p:sp>
        <p:nvSpPr>
          <p:cNvPr id="36" name="文本占位符 3"/>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3 标题</a:t>
            </a:r>
            <a:endParaRPr lang="en-US" dirty="0"/>
          </a:p>
        </p:txBody>
      </p:sp>
      <p:sp>
        <p:nvSpPr>
          <p:cNvPr id="37" name="文本占位符 3"/>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4 标题</a:t>
            </a:r>
            <a:endParaRPr lang="en-US" dirty="0"/>
          </a:p>
        </p:txBody>
      </p:sp>
      <p:sp>
        <p:nvSpPr>
          <p:cNvPr id="38" name="文本占位符 3"/>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5 标题</a:t>
            </a:r>
            <a:endParaRPr lang="en-US" dirty="0"/>
          </a:p>
        </p:txBody>
      </p:sp>
      <p:sp>
        <p:nvSpPr>
          <p:cNvPr id="39" name="文本占位符 3"/>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项目 6 标题</a:t>
            </a:r>
            <a:endParaRPr lang="en-US" dirty="0"/>
          </a:p>
        </p:txBody>
      </p:sp>
      <p:sp>
        <p:nvSpPr>
          <p:cNvPr id="40" name="文本占位符 3"/>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1" name="文本占位符 3"/>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2" name="文本占位符 3"/>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3" name="文本占位符 3"/>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4" name="文本占位符 3"/>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5" name="文本占位符 3"/>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a:t>单击此处编辑母版文本样式</a:t>
            </a:r>
            <a:endParaRPr lang="zh-CN" altLang="en-US"/>
          </a:p>
        </p:txBody>
      </p:sp>
      <p:sp>
        <p:nvSpPr>
          <p:cNvPr id="47" name="图片占位符 46"/>
          <p:cNvSpPr>
            <a:spLocks noGrp="1"/>
          </p:cNvSpPr>
          <p:nvPr>
            <p:ph type="pic" sz="quarter" idx="27" hasCustomPrompt="1"/>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48" name="图片占位符 46"/>
          <p:cNvSpPr>
            <a:spLocks noGrp="1"/>
          </p:cNvSpPr>
          <p:nvPr>
            <p:ph type="pic" sz="quarter" idx="28" hasCustomPrompt="1"/>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49" name="图片占位符 46"/>
          <p:cNvSpPr>
            <a:spLocks noGrp="1"/>
          </p:cNvSpPr>
          <p:nvPr>
            <p:ph type="pic" sz="quarter" idx="29" hasCustomPrompt="1"/>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0" name="图片占位符 46"/>
          <p:cNvSpPr>
            <a:spLocks noGrp="1"/>
          </p:cNvSpPr>
          <p:nvPr>
            <p:ph type="pic" sz="quarter" idx="30" hasCustomPrompt="1"/>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1" name="图片占位符 46"/>
          <p:cNvSpPr>
            <a:spLocks noGrp="1"/>
          </p:cNvSpPr>
          <p:nvPr>
            <p:ph type="pic" sz="quarter" idx="31" hasCustomPrompt="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
        <p:nvSpPr>
          <p:cNvPr id="52" name="图片占位符 46"/>
          <p:cNvSpPr>
            <a:spLocks noGrp="1"/>
          </p:cNvSpPr>
          <p:nvPr>
            <p:ph type="pic" sz="quarter" idx="32" hasCustomPrompt="1"/>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en-US"/>
              <a:t>单击图标以添加图片</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概述">
    <p:bg>
      <p:bgPr>
        <a:solidFill>
          <a:schemeClr val="bg1"/>
        </a:solidFill>
        <a:effectLst/>
      </p:bgPr>
    </p:bg>
    <p:spTree>
      <p:nvGrpSpPr>
        <p:cNvPr id="1" name=""/>
        <p:cNvGrpSpPr/>
        <p:nvPr/>
      </p:nvGrpSpPr>
      <p:grpSpPr>
        <a:xfrm>
          <a:off x="0" y="0"/>
          <a:ext cx="0" cy="0"/>
          <a:chOff x="0" y="0"/>
          <a:chExt cx="0" cy="0"/>
        </a:xfrm>
      </p:grpSpPr>
      <p:sp>
        <p:nvSpPr>
          <p:cNvPr id="46" name="长方形 45"/>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gradFill>
                  <a:gsLst>
                    <a:gs pos="0">
                      <a:schemeClr val="bg2"/>
                    </a:gs>
                    <a:gs pos="100000">
                      <a:schemeClr val="accent1"/>
                    </a:gs>
                  </a:gsLst>
                  <a:lin ang="0" scaled="1"/>
                </a:gradFill>
                <a:latin typeface="Microsoft YaHei UI" panose="020B0503020204020204" pitchFamily="34" charset="-122"/>
                <a:ea typeface="Microsoft YaHei UI" panose="020B0503020204020204" pitchFamily="34" charset="-122"/>
                <a:cs typeface="+mj-cs"/>
              </a:defRPr>
            </a:lvl1pPr>
          </a:lstStyle>
          <a:p>
            <a:pPr rtl="0"/>
            <a:r>
              <a:rPr lang="zh-CN" altLang="en-US" noProof="0"/>
              <a:t>概述幻灯片</a:t>
            </a:r>
            <a:endParaRPr lang="zh-CN" altLang="en-US" noProof="0"/>
          </a:p>
        </p:txBody>
      </p:sp>
      <p:sp>
        <p:nvSpPr>
          <p:cNvPr id="4" name="文本占位符 3"/>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5B9880D2-5838-47F6-929C-B426C8951E5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矩形 9"/>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2"/>
              </a:solidFill>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accent1"/>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baseline="0" dirty="0" smtClean="0">
                <a:solidFill>
                  <a:schemeClr val="accent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928801"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467663"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006525" y="287627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928801"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467663"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006525" y="498747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tx1">
                    <a:lumMod val="75000"/>
                    <a:lumOff val="25000"/>
                  </a:schemeClr>
                </a:solidFill>
                <a:ea typeface="Microsoft YaHei UI" panose="020B0503020204020204" pitchFamily="34" charset="-122"/>
              </a:defRPr>
            </a:lvl1pPr>
          </a:lstStyle>
          <a:p>
            <a:pPr rtl="0"/>
            <a:r>
              <a:rPr lang="zh-CN" altLang="en-US" noProof="0"/>
              <a:t>单击图标以添加图片</a:t>
            </a:r>
            <a:endParaRPr lang="zh-CN" altLang="en-US" noProof="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46" name="长方形 45"/>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928800" y="607100"/>
            <a:ext cx="4737482" cy="697044"/>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zh-CN" altLang="en-US" noProof="0"/>
              <a:t>概述幻灯片</a:t>
            </a:r>
            <a:endParaRPr lang="zh-CN" altLang="en-US" noProof="0"/>
          </a:p>
        </p:txBody>
      </p:sp>
      <p:sp>
        <p:nvSpPr>
          <p:cNvPr id="4" name="文本占位符 3"/>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F973B977-8ABB-4B46-A177-9E370A5114BB}"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文本占位符 3"/>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928801"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467663"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006525" y="30591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928801"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467663"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006525" y="51703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cxnSp>
        <p:nvCxnSpPr>
          <p:cNvPr id="57" name="直接连接符​​(S) 56"/>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文本占位符 15"/>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34" name="直接连接符​​(S) 33"/>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0" y="645199"/>
            <a:ext cx="4737482" cy="1338841"/>
          </a:xfrm>
        </p:spPr>
        <p:txBody>
          <a:bodyPr rtlCol="0" anchor="b">
            <a:noAutofit/>
          </a:bodyPr>
          <a:lstStyle>
            <a:lvl1pPr>
              <a:defRPr lang="en-US" sz="4000" b="1" kern="1200" baseline="0" dirty="0">
                <a:solidFill>
                  <a:schemeClr val="bg1"/>
                </a:solidFill>
                <a:latin typeface="Microsoft YaHei UI" panose="020B0503020204020204" pitchFamily="34" charset="-122"/>
                <a:ea typeface="Microsoft YaHei UI" panose="020B0503020204020204" pitchFamily="34" charset="-122"/>
                <a:cs typeface="+mj-cs"/>
              </a:defRPr>
            </a:lvl1pPr>
          </a:lstStyle>
          <a:p>
            <a:pPr rtl="0"/>
            <a:r>
              <a:rPr lang="zh-CN" altLang="en-US" noProof="0"/>
              <a:t>概述</a:t>
            </a:r>
            <a:br>
              <a:rPr lang="zh-CN" altLang="en-US" noProof="0"/>
            </a:br>
            <a:r>
              <a:rPr lang="zh-CN" altLang="en-US" noProof="0"/>
              <a:t>幻灯片</a:t>
            </a:r>
            <a:endParaRPr lang="zh-CN" altLang="en-US" noProof="0"/>
          </a:p>
        </p:txBody>
      </p:sp>
      <p:sp>
        <p:nvSpPr>
          <p:cNvPr id="4" name="文本占位符 3"/>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BDFB4784-DAFF-4EB2-A57A-CE6EDF54C8DD}"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文本占位符 15"/>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1386001"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924863"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463725"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1386001"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924863"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463725"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长方形 53"/>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概述">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56" name="长方形 55"/>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19350" y="645199"/>
            <a:ext cx="4737482" cy="1338841"/>
          </a:xfrm>
        </p:spPr>
        <p:txBody>
          <a:bodyPr rtlCol="0" anchor="b">
            <a:noAutofit/>
          </a:bodyPr>
          <a:lstStyle>
            <a:lvl1pPr>
              <a:defRPr lang="en-US" sz="4000" b="1" kern="1200" baseline="0" dirty="0">
                <a:gradFill>
                  <a:gsLst>
                    <a:gs pos="0">
                      <a:schemeClr val="bg2"/>
                    </a:gs>
                    <a:gs pos="100000">
                      <a:schemeClr val="accent1"/>
                    </a:gs>
                  </a:gsLst>
                  <a:lin ang="0" scaled="1"/>
                </a:gradFill>
                <a:latin typeface="Microsoft YaHei UI" panose="020B0503020204020204" pitchFamily="34" charset="-122"/>
                <a:ea typeface="Microsoft YaHei UI" panose="020B0503020204020204" pitchFamily="34" charset="-122"/>
                <a:cs typeface="+mj-cs"/>
              </a:defRPr>
            </a:lvl1pPr>
          </a:lstStyle>
          <a:p>
            <a:pPr rtl="0"/>
            <a:r>
              <a:rPr lang="zh-CN" altLang="en-US" noProof="0"/>
              <a:t>概述</a:t>
            </a:r>
            <a:br>
              <a:rPr lang="zh-CN" altLang="en-US" noProof="0"/>
            </a:br>
            <a:r>
              <a:rPr lang="zh-CN" altLang="en-US" noProof="0"/>
              <a:t>幻灯片</a:t>
            </a:r>
            <a:endParaRPr lang="zh-CN" altLang="en-US" noProof="0"/>
          </a:p>
        </p:txBody>
      </p:sp>
      <p:sp>
        <p:nvSpPr>
          <p:cNvPr id="4" name="文本占位符 3"/>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1 </a:t>
            </a:r>
            <a:r>
              <a:rPr lang="zh-CN" altLang="en-US" noProof="0"/>
              <a:t>标题</a:t>
            </a:r>
            <a:endParaRPr lang="zh-CN" altLang="en-US" noProof="0"/>
          </a:p>
        </p:txBody>
      </p:sp>
      <p:sp>
        <p:nvSpPr>
          <p:cNvPr id="5" name="日期占位符 4"/>
          <p:cNvSpPr>
            <a:spLocks noGrp="1"/>
          </p:cNvSpPr>
          <p:nvPr>
            <p:ph type="dt" sz="half" idx="10"/>
          </p:nvPr>
        </p:nvSpPr>
        <p:spPr/>
        <p:txBody>
          <a:bodyPr rtlCol="0"/>
          <a:lstStyle>
            <a:lvl1pPr>
              <a:defRPr baseline="0">
                <a:ea typeface="Microsoft YaHei UI" panose="020B0503020204020204" pitchFamily="34" charset="-122"/>
              </a:defRPr>
            </a:lvl1pPr>
          </a:lstStyle>
          <a:p>
            <a:fld id="{B8E719E5-9143-4EFE-A2DE-983213F605C4}"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7" name="灯片编号占位符 6"/>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cxnSp>
        <p:nvCxnSpPr>
          <p:cNvPr id="12" name="直接连接符​​(S) 11"/>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4" name="直接连接符​​(S) 13"/>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S) 33"/>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文本占位符 3"/>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2 </a:t>
            </a:r>
            <a:r>
              <a:rPr lang="zh-CN" altLang="en-US" noProof="0"/>
              <a:t>标题</a:t>
            </a:r>
            <a:endParaRPr lang="zh-CN" altLang="en-US" noProof="0"/>
          </a:p>
        </p:txBody>
      </p:sp>
      <p:sp>
        <p:nvSpPr>
          <p:cNvPr id="36" name="文本占位符 3"/>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3 </a:t>
            </a:r>
            <a:r>
              <a:rPr lang="zh-CN" altLang="en-US" noProof="0"/>
              <a:t>标题</a:t>
            </a:r>
            <a:endParaRPr lang="zh-CN" altLang="en-US" noProof="0"/>
          </a:p>
        </p:txBody>
      </p:sp>
      <p:sp>
        <p:nvSpPr>
          <p:cNvPr id="37" name="文本占位符 3"/>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baseline="0" dirty="0" smtClean="0">
                <a:solidFill>
                  <a:schemeClr val="bg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4 </a:t>
            </a:r>
            <a:r>
              <a:rPr lang="zh-CN" altLang="en-US" noProof="0"/>
              <a:t>标题</a:t>
            </a:r>
            <a:endParaRPr lang="zh-CN" altLang="en-US" noProof="0"/>
          </a:p>
        </p:txBody>
      </p:sp>
      <p:sp>
        <p:nvSpPr>
          <p:cNvPr id="38" name="文本占位符 3"/>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5 </a:t>
            </a:r>
            <a:r>
              <a:rPr lang="zh-CN" altLang="en-US" noProof="0"/>
              <a:t>标题</a:t>
            </a:r>
            <a:endParaRPr lang="zh-CN" altLang="en-US" noProof="0"/>
          </a:p>
        </p:txBody>
      </p:sp>
      <p:sp>
        <p:nvSpPr>
          <p:cNvPr id="39" name="文本占位符 3"/>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项目 </a:t>
            </a:r>
            <a:r>
              <a:rPr lang="en-US" altLang="zh-CN" noProof="0"/>
              <a:t>6 </a:t>
            </a:r>
            <a:r>
              <a:rPr lang="zh-CN" altLang="en-US" noProof="0"/>
              <a:t>标题</a:t>
            </a:r>
            <a:endParaRPr lang="zh-CN" altLang="en-US" noProof="0"/>
          </a:p>
        </p:txBody>
      </p:sp>
      <p:sp>
        <p:nvSpPr>
          <p:cNvPr id="40" name="文本占位符 3"/>
          <p:cNvSpPr>
            <a:spLocks noGrp="1"/>
          </p:cNvSpPr>
          <p:nvPr>
            <p:ph type="body" sz="half" idx="21"/>
          </p:nvPr>
        </p:nvSpPr>
        <p:spPr>
          <a:xfrm>
            <a:off x="1386001" y="3516353"/>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1" name="文本占位符 3"/>
          <p:cNvSpPr>
            <a:spLocks noGrp="1"/>
          </p:cNvSpPr>
          <p:nvPr>
            <p:ph type="body" sz="half" idx="22"/>
          </p:nvPr>
        </p:nvSpPr>
        <p:spPr>
          <a:xfrm>
            <a:off x="4924863" y="3516353"/>
            <a:ext cx="3256674" cy="499493"/>
          </a:xfrm>
        </p:spPr>
        <p:txBody>
          <a:bodyPr rtlCol="0">
            <a:normAutofit/>
          </a:bodyPr>
          <a:lstStyle>
            <a:lvl1pPr marL="0" indent="0">
              <a:buNone/>
              <a:defRPr lang="en-US" sz="1600" i="0" kern="1200" baseline="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2" name="文本占位符 3"/>
          <p:cNvSpPr>
            <a:spLocks noGrp="1"/>
          </p:cNvSpPr>
          <p:nvPr>
            <p:ph type="body" sz="half" idx="23"/>
          </p:nvPr>
        </p:nvSpPr>
        <p:spPr>
          <a:xfrm>
            <a:off x="8463725" y="3516353"/>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3" name="文本占位符 3"/>
          <p:cNvSpPr>
            <a:spLocks noGrp="1"/>
          </p:cNvSpPr>
          <p:nvPr>
            <p:ph type="body" sz="half" idx="24"/>
          </p:nvPr>
        </p:nvSpPr>
        <p:spPr>
          <a:xfrm>
            <a:off x="1386001" y="5627558"/>
            <a:ext cx="3256674" cy="499493"/>
          </a:xfrm>
        </p:spPr>
        <p:txBody>
          <a:bodyPr rtlCol="0">
            <a:normAutofit/>
          </a:bodyPr>
          <a:lstStyle>
            <a:lvl1pPr marL="0" indent="0">
              <a:buNone/>
              <a:defRPr lang="en-US" sz="1600" i="0" kern="120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4" name="文本占位符 3"/>
          <p:cNvSpPr>
            <a:spLocks noGrp="1"/>
          </p:cNvSpPr>
          <p:nvPr>
            <p:ph type="body" sz="half" idx="25"/>
          </p:nvPr>
        </p:nvSpPr>
        <p:spPr>
          <a:xfrm>
            <a:off x="4924863"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5" name="文本占位符 3"/>
          <p:cNvSpPr>
            <a:spLocks noGrp="1"/>
          </p:cNvSpPr>
          <p:nvPr>
            <p:ph type="body" sz="half" idx="26"/>
          </p:nvPr>
        </p:nvSpPr>
        <p:spPr>
          <a:xfrm>
            <a:off x="8463725" y="5627558"/>
            <a:ext cx="3256674" cy="499493"/>
          </a:xfrm>
        </p:spPr>
        <p:txBody>
          <a:bodyPr rtlCol="0">
            <a:normAutofit/>
          </a:bodyPr>
          <a:lstStyle>
            <a:lvl1pPr marL="0" indent="0">
              <a:buNone/>
              <a:defRPr lang="en-US" sz="1600" i="0" kern="1200" baseline="0" dirty="0" smtClean="0">
                <a:solidFill>
                  <a:schemeClr val="bg1"/>
                </a:solidFill>
                <a:latin typeface="Microsoft YaHei UI" panose="020B0503020204020204" pitchFamily="34" charset="-122"/>
                <a:ea typeface="Microsoft YaHei UI" panose="020B0503020204020204" pitchFamily="34" charset="-122"/>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zh-CN" altLang="en-US" noProof="0"/>
              <a:t>单击此处编辑母版文本样式</a:t>
            </a:r>
            <a:endParaRPr lang="zh-CN" altLang="en-US" noProof="0"/>
          </a:p>
        </p:txBody>
      </p:sp>
      <p:sp>
        <p:nvSpPr>
          <p:cNvPr id="47" name="图片占位符 46"/>
          <p:cNvSpPr>
            <a:spLocks noGrp="1"/>
          </p:cNvSpPr>
          <p:nvPr>
            <p:ph type="pic" sz="quarter" idx="27" hasCustomPrompt="1"/>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8" name="图片占位符 46"/>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49" name="图片占位符 46"/>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0" name="图片占位符 46"/>
          <p:cNvSpPr>
            <a:spLocks noGrp="1"/>
          </p:cNvSpPr>
          <p:nvPr>
            <p:ph type="pic" sz="quarter" idx="30" hasCustomPrompt="1"/>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1" name="图片占位符 46"/>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2" name="图片占位符 46"/>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baseline="0">
                <a:solidFill>
                  <a:schemeClr val="bg1"/>
                </a:solidFill>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长方形 53"/>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长方形 14"/>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814400" y="1144587"/>
            <a:ext cx="9395400" cy="1483413"/>
          </a:xfrm>
        </p:spPr>
        <p:txBody>
          <a:bodyPr rtlCol="0">
            <a:noAutofit/>
          </a:bodyPr>
          <a:lstStyle>
            <a:lvl1pPr>
              <a:defRPr sz="5500" baseline="0">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B8E25C85-CB94-4A67-911B-D36AC783BAB9}"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副标题 2"/>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cxnSp>
        <p:nvCxnSpPr>
          <p:cNvPr id="11" name="直接连接符​​(S) 10"/>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占位符 14"/>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522758"/>
            <a:ext cx="8807116" cy="2387600"/>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3" name="副标题 2"/>
          <p:cNvSpPr>
            <a:spLocks noGrp="1"/>
          </p:cNvSpPr>
          <p:nvPr>
            <p:ph type="subTitle" idx="1" hasCustomPrompt="1"/>
          </p:nvPr>
        </p:nvSpPr>
        <p:spPr>
          <a:xfrm>
            <a:off x="1812758" y="5257226"/>
            <a:ext cx="9144000" cy="1397991"/>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5466C143-23D9-4017-8C99-EA4928CEAB8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S) 12"/>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7" name="长方形 16"/>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527519" y="1443655"/>
            <a:ext cx="4143555" cy="1536580"/>
          </a:xfrm>
        </p:spPr>
        <p:txBody>
          <a:bodyPr rtlCol="0"/>
          <a:lstStyle>
            <a:lvl1pPr>
              <a:defRPr baseline="0">
                <a:ea typeface="Microsoft YaHei UI" panose="020B0503020204020204" pitchFamily="34" charset="-122"/>
              </a:defRPr>
            </a:lvl1pPr>
          </a:lstStyle>
          <a:p>
            <a:pPr rtl="0"/>
            <a:r>
              <a:rPr lang="zh-CN" altLang="en-US" noProof="0"/>
              <a:t>内容</a:t>
            </a:r>
            <a:br>
              <a:rPr lang="zh-CN" altLang="en-US" noProof="0"/>
            </a:br>
            <a:r>
              <a:rPr lang="zh-CN" altLang="en-US" noProof="0"/>
              <a:t>幻灯片</a:t>
            </a:r>
            <a:endParaRPr lang="zh-CN" altLang="en-US" noProof="0"/>
          </a:p>
        </p:txBody>
      </p:sp>
      <p:sp>
        <p:nvSpPr>
          <p:cNvPr id="3" name="内容占位符 2"/>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baseline="0">
                <a:solidFill>
                  <a:schemeClr val="bg1"/>
                </a:solidFill>
                <a:ea typeface="Microsoft YaHei UI" panose="020B0503020204020204" pitchFamily="34" charset="-122"/>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FE840F5-9D5E-4075-AEA5-BB36EC9AE04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9" name="长方形 8"/>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0" name="直接连接符​​(S) 9"/>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副标题 2"/>
          <p:cNvSpPr>
            <a:spLocks noGrp="1"/>
          </p:cNvSpPr>
          <p:nvPr>
            <p:ph type="subTitle" idx="13" hasCustomPrompt="1"/>
          </p:nvPr>
        </p:nvSpPr>
        <p:spPr>
          <a:xfrm>
            <a:off x="1527519" y="3023127"/>
            <a:ext cx="4143555" cy="692595"/>
          </a:xfrm>
        </p:spPr>
        <p:txBody>
          <a:bodyPr rtlCol="0">
            <a:normAutofit/>
          </a:bodyPr>
          <a:lstStyle>
            <a:lvl1pPr marL="0" indent="0" algn="l">
              <a:buNone/>
              <a:defRPr sz="25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幻灯片副标题</a:t>
            </a:r>
            <a:endParaRPr lang="zh-CN" altLang="en-US" noProof="0"/>
          </a:p>
        </p:txBody>
      </p:sp>
      <p:cxnSp>
        <p:nvCxnSpPr>
          <p:cNvPr id="13" name="直接连接符​​(S) 12"/>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baseline="0">
                <a:solidFill>
                  <a:schemeClr val="tx2"/>
                </a:solidFill>
                <a:ea typeface="Microsoft YaHei UI" panose="020B0503020204020204" pitchFamily="34" charset="-122"/>
              </a:defRPr>
            </a:lvl1pPr>
          </a:lstStyle>
          <a:p>
            <a:pPr lvl="0" rtl="0"/>
            <a:r>
              <a:rPr lang="en-US" altLang="zh-CN" noProof="0"/>
              <a:t>20XX</a:t>
            </a:r>
            <a:endParaRPr lang="en-US" altLang="zh-CN" noProof="0"/>
          </a:p>
        </p:txBody>
      </p:sp>
      <p:cxnSp>
        <p:nvCxnSpPr>
          <p:cNvPr id="18" name="直接连接符​​(S) 17"/>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S) 18"/>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感谢页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00332"/>
            <a:ext cx="8807116" cy="91587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谢谢！</a:t>
            </a:r>
            <a:endParaRPr lang="zh-CN" altLang="en-US" noProof="0"/>
          </a:p>
        </p:txBody>
      </p:sp>
      <p:sp>
        <p:nvSpPr>
          <p:cNvPr id="3" name="副标题 2"/>
          <p:cNvSpPr>
            <a:spLocks noGrp="1"/>
          </p:cNvSpPr>
          <p:nvPr>
            <p:ph type="subTitle" idx="1" hasCustomPrompt="1"/>
          </p:nvPr>
        </p:nvSpPr>
        <p:spPr>
          <a:xfrm>
            <a:off x="1812758" y="5963075"/>
            <a:ext cx="9144000" cy="601840"/>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60B61A1D-9580-4EDE-95BF-B97801C44C50}"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baseline="0" dirty="0">
                <a:solidFill>
                  <a:schemeClr val="bg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感谢页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长方形 12"/>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2413986"/>
            <a:ext cx="7107331" cy="1838643"/>
          </a:xfrm>
        </p:spPr>
        <p:txBody>
          <a:bodyPr rtlCol="0" anchor="b">
            <a:normAutofit/>
          </a:bodyPr>
          <a:lstStyle>
            <a:lvl1pPr algn="l">
              <a:defRPr sz="5500" b="1" baseline="0">
                <a:solidFill>
                  <a:schemeClr val="bg1"/>
                </a:solidFill>
                <a:ea typeface="Microsoft YaHei UI" panose="020B0503020204020204" pitchFamily="34" charset="-122"/>
              </a:defRPr>
            </a:lvl1pPr>
          </a:lstStyle>
          <a:p>
            <a:pPr rtl="0"/>
            <a:r>
              <a:rPr lang="zh-CN" altLang="en-US" noProof="0"/>
              <a:t>谢</a:t>
            </a:r>
            <a:br>
              <a:rPr lang="zh-CN" altLang="en-US" noProof="0"/>
            </a:br>
            <a:r>
              <a:rPr lang="zh-CN" altLang="en-US" noProof="0"/>
              <a:t>谢！</a:t>
            </a:r>
            <a:endParaRPr lang="zh-CN" altLang="en-US" noProof="0"/>
          </a:p>
        </p:txBody>
      </p:sp>
      <p:sp>
        <p:nvSpPr>
          <p:cNvPr id="3" name="副标题 2"/>
          <p:cNvSpPr>
            <a:spLocks noGrp="1"/>
          </p:cNvSpPr>
          <p:nvPr>
            <p:ph type="subTitle" idx="1" hasCustomPrompt="1"/>
          </p:nvPr>
        </p:nvSpPr>
        <p:spPr>
          <a:xfrm>
            <a:off x="1812758" y="4599498"/>
            <a:ext cx="7107331" cy="966857"/>
          </a:xfrm>
        </p:spPr>
        <p:txBody>
          <a:bodyPr rtlCol="0">
            <a:normAutofit/>
          </a:bodyPr>
          <a:lstStyle>
            <a:lvl1pPr marL="0" indent="0" algn="l">
              <a:buNone/>
              <a:defRPr sz="3000" b="1" i="0" baseline="0">
                <a:solidFill>
                  <a:schemeClr val="tx2"/>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a:t>
            </a:r>
            <a:br>
              <a:rPr lang="zh-CN" altLang="en-US" noProof="0"/>
            </a:br>
            <a:r>
              <a:rPr lang="en-US" altLang="zh-CN" noProof="0"/>
              <a:t>Dolor</a:t>
            </a:r>
            <a:endParaRPr lang="zh-CN" altLang="en-US"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473ED9FF-DF70-4418-9FDB-ADA3AE7F6996}"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S) 13"/>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文本占位符 14"/>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感谢页幻灯片">
    <p:bg>
      <p:bgPr>
        <a:blipFill dpi="0" rotWithShape="1">
          <a:blip/>
          <a:srcRect/>
          <a:stretch>
            <a:fillRect/>
          </a:stretch>
        </a:blipFill>
        <a:effectLst/>
      </p:bgPr>
    </p:bg>
    <p:spTree>
      <p:nvGrpSpPr>
        <p:cNvPr id="1" name=""/>
        <p:cNvGrpSpPr/>
        <p:nvPr/>
      </p:nvGrpSpPr>
      <p:grpSpPr>
        <a:xfrm>
          <a:off x="0" y="0"/>
          <a:ext cx="0" cy="0"/>
          <a:chOff x="0" y="0"/>
          <a:chExt cx="0" cy="0"/>
        </a:xfrm>
      </p:grpSpPr>
      <p:sp>
        <p:nvSpPr>
          <p:cNvPr id="11" name="长方形 10"/>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hasCustomPrompt="1"/>
          </p:nvPr>
        </p:nvSpPr>
        <p:spPr>
          <a:xfrm>
            <a:off x="1812758" y="4764500"/>
            <a:ext cx="8807116" cy="915873"/>
          </a:xfrm>
        </p:spPr>
        <p:txBody>
          <a:bodyPr rtlCol="0" anchor="b">
            <a:normAutofit/>
          </a:bodyPr>
          <a:lstStyle>
            <a:lvl1pPr algn="l">
              <a:defRPr sz="5500" b="1" baseline="0">
                <a:gradFill>
                  <a:gsLst>
                    <a:gs pos="0">
                      <a:schemeClr val="bg2"/>
                    </a:gs>
                    <a:gs pos="100000">
                      <a:schemeClr val="accent1"/>
                    </a:gs>
                  </a:gsLst>
                  <a:lin ang="0" scaled="1"/>
                </a:gradFill>
                <a:ea typeface="Microsoft YaHei UI" panose="020B0503020204020204" pitchFamily="34" charset="-122"/>
              </a:defRPr>
            </a:lvl1pPr>
          </a:lstStyle>
          <a:p>
            <a:pPr rtl="0"/>
            <a:r>
              <a:rPr lang="zh-CN" altLang="en-US" noProof="0"/>
              <a:t>谢谢！</a:t>
            </a:r>
            <a:endParaRPr lang="zh-CN" altLang="en-US" noProof="0"/>
          </a:p>
        </p:txBody>
      </p:sp>
      <p:sp>
        <p:nvSpPr>
          <p:cNvPr id="3" name="副标题 2"/>
          <p:cNvSpPr>
            <a:spLocks noGrp="1"/>
          </p:cNvSpPr>
          <p:nvPr>
            <p:ph type="subTitle" idx="1" hasCustomPrompt="1"/>
          </p:nvPr>
        </p:nvSpPr>
        <p:spPr>
          <a:xfrm>
            <a:off x="1812758" y="6043285"/>
            <a:ext cx="9144000" cy="601840"/>
          </a:xfrm>
        </p:spPr>
        <p:txBody>
          <a:bodyPr rtlCol="0">
            <a:normAutofit/>
          </a:bodyPr>
          <a:lstStyle>
            <a:lvl1pPr marL="0" indent="0" algn="l">
              <a:buNone/>
              <a:defRPr sz="3000" b="1" i="0" baseline="0">
                <a:solidFill>
                  <a:schemeClr val="accent1"/>
                </a:solidFill>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ltLang="zh-CN" noProof="0"/>
              <a:t>Lorem Ipsum Dolor</a:t>
            </a:r>
            <a:endParaRPr lang="en-US" altLang="zh-CN" noProof="0"/>
          </a:p>
        </p:txBody>
      </p:sp>
      <p:sp>
        <p:nvSpPr>
          <p:cNvPr id="4" name="日期占位符 3"/>
          <p:cNvSpPr>
            <a:spLocks noGrp="1"/>
          </p:cNvSpPr>
          <p:nvPr>
            <p:ph type="dt" sz="half" idx="10"/>
          </p:nvPr>
        </p:nvSpPr>
        <p:spPr/>
        <p:txBody>
          <a:bodyPr rtlCol="0"/>
          <a:lstStyle>
            <a:lvl1pPr>
              <a:defRPr baseline="0">
                <a:ea typeface="Microsoft YaHei UI" panose="020B0503020204020204" pitchFamily="34" charset="-122"/>
              </a:defRPr>
            </a:lvl1pPr>
          </a:lstStyle>
          <a:p>
            <a:fld id="{A2CBE639-117A-4F43-B085-353EED29522C}"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baseline="0">
                <a:solidFill>
                  <a:schemeClr val="accent1"/>
                </a:solidFill>
                <a:ea typeface="Microsoft YaHei UI" panose="020B0503020204020204" pitchFamily="34" charset="-122"/>
              </a:defRPr>
            </a:lvl1pPr>
          </a:lstStyle>
          <a:p>
            <a:r>
              <a:rPr lang="zh-CN" altLang="en-US"/>
              <a:t>演示文稿标题</a:t>
            </a:r>
            <a:endParaRPr lang="zh-CN" altLang="en-US"/>
          </a:p>
        </p:txBody>
      </p:sp>
      <p:sp>
        <p:nvSpPr>
          <p:cNvPr id="6" name="幻灯片编号占位符 5"/>
          <p:cNvSpPr>
            <a:spLocks noGrp="1"/>
          </p:cNvSpPr>
          <p:nvPr>
            <p:ph type="sldNum" sz="quarter" idx="12"/>
          </p:nvPr>
        </p:nvSpPr>
        <p:spPr/>
        <p:txBody>
          <a:bodyPr rtlCol="0"/>
          <a:lstStyle>
            <a:lvl1pPr>
              <a:defRPr baseline="0">
                <a:solidFill>
                  <a:schemeClr val="accent1"/>
                </a:solidFill>
                <a:ea typeface="Microsoft YaHei UI" panose="020B0503020204020204" pitchFamily="34" charset="-122"/>
              </a:defRPr>
            </a:lvl1pPr>
          </a:lstStyle>
          <a:p>
            <a:fld id="{95CBEC59-7FF9-4688-98DF-89832A0C9025}" type="slidenum">
              <a:rPr lang="en-US" altLang="zh-CN" smtClean="0"/>
            </a:fld>
            <a:endParaRPr lang="zh-CN" altLang="en-US"/>
          </a:p>
        </p:txBody>
      </p:sp>
      <p:sp>
        <p:nvSpPr>
          <p:cNvPr id="10" name="长方形 9"/>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13" name="直接连接符​​(S) 12"/>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baseline="0" dirty="0">
                <a:solidFill>
                  <a:schemeClr val="tx2"/>
                </a:solidFill>
                <a:latin typeface="Microsoft YaHei UI" panose="020B0503020204020204" pitchFamily="34" charset="-122"/>
                <a:ea typeface="Microsoft YaHei UI" panose="020B0503020204020204" pitchFamily="34" charset="-122"/>
                <a:cs typeface="+mn-cs"/>
              </a:defRPr>
            </a:lvl1pPr>
          </a:lstStyle>
          <a:p>
            <a:pPr lvl="0" rtl="0"/>
            <a:r>
              <a:rPr lang="en-US" altLang="zh-CN" noProof="0"/>
              <a:t>20XX</a:t>
            </a:r>
            <a:endParaRPr lang="en-US" altLang="zh-CN" noProof="0"/>
          </a:p>
        </p:txBody>
      </p:sp>
      <p:cxnSp>
        <p:nvCxnSpPr>
          <p:cNvPr id="14" name="直接连接符​​(S) 13"/>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7" Type="http://schemas.openxmlformats.org/officeDocument/2006/relationships/theme" Target="../theme/theme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7" Type="http://schemas.openxmlformats.org/officeDocument/2006/relationships/theme" Target="../theme/theme2.xml"/><Relationship Id="rId46" Type="http://schemas.openxmlformats.org/officeDocument/2006/relationships/slideLayout" Target="../slideLayouts/slideLayout92.xml"/><Relationship Id="rId45" Type="http://schemas.openxmlformats.org/officeDocument/2006/relationships/slideLayout" Target="../slideLayouts/slideLayout91.xml"/><Relationship Id="rId44" Type="http://schemas.openxmlformats.org/officeDocument/2006/relationships/slideLayout" Target="../slideLayouts/slideLayout90.xml"/><Relationship Id="rId43" Type="http://schemas.openxmlformats.org/officeDocument/2006/relationships/slideLayout" Target="../slideLayouts/slideLayout89.xml"/><Relationship Id="rId42" Type="http://schemas.openxmlformats.org/officeDocument/2006/relationships/slideLayout" Target="../slideLayouts/slideLayout88.xml"/><Relationship Id="rId41" Type="http://schemas.openxmlformats.org/officeDocument/2006/relationships/slideLayout" Target="../slideLayouts/slideLayout87.xml"/><Relationship Id="rId40" Type="http://schemas.openxmlformats.org/officeDocument/2006/relationships/slideLayout" Target="../slideLayouts/slideLayout86.xml"/><Relationship Id="rId4" Type="http://schemas.openxmlformats.org/officeDocument/2006/relationships/slideLayout" Target="../slideLayouts/slideLayout50.xml"/><Relationship Id="rId39" Type="http://schemas.openxmlformats.org/officeDocument/2006/relationships/slideLayout" Target="../slideLayouts/slideLayout85.xml"/><Relationship Id="rId38" Type="http://schemas.openxmlformats.org/officeDocument/2006/relationships/slideLayout" Target="../slideLayouts/slideLayout84.xml"/><Relationship Id="rId37" Type="http://schemas.openxmlformats.org/officeDocument/2006/relationships/slideLayout" Target="../slideLayouts/slideLayout83.xml"/><Relationship Id="rId36" Type="http://schemas.openxmlformats.org/officeDocument/2006/relationships/slideLayout" Target="../slideLayouts/slideLayout82.xml"/><Relationship Id="rId35" Type="http://schemas.openxmlformats.org/officeDocument/2006/relationships/slideLayout" Target="../slideLayouts/slideLayout81.xml"/><Relationship Id="rId34" Type="http://schemas.openxmlformats.org/officeDocument/2006/relationships/slideLayout" Target="../slideLayouts/slideLayout80.xml"/><Relationship Id="rId33" Type="http://schemas.openxmlformats.org/officeDocument/2006/relationships/slideLayout" Target="../slideLayouts/slideLayout79.xml"/><Relationship Id="rId32" Type="http://schemas.openxmlformats.org/officeDocument/2006/relationships/slideLayout" Target="../slideLayouts/slideLayout78.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3" Type="http://schemas.openxmlformats.org/officeDocument/2006/relationships/slideLayout" Target="../slideLayouts/slideLayout49.xml"/><Relationship Id="rId29" Type="http://schemas.openxmlformats.org/officeDocument/2006/relationships/slideLayout" Target="../slideLayouts/slideLayout75.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0" Type="http://schemas.openxmlformats.org/officeDocument/2006/relationships/slideLayout" Target="../slideLayouts/slideLayout66.xml"/><Relationship Id="rId2" Type="http://schemas.openxmlformats.org/officeDocument/2006/relationships/slideLayout" Target="../slideLayouts/slideLayout48.xml"/><Relationship Id="rId19" Type="http://schemas.openxmlformats.org/officeDocument/2006/relationships/slideLayout" Target="../slideLayouts/slideLayout65.xml"/><Relationship Id="rId18" Type="http://schemas.openxmlformats.org/officeDocument/2006/relationships/slideLayout" Target="../slideLayouts/slideLayout64.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baseline="0">
                <a:solidFill>
                  <a:schemeClr val="tx2"/>
                </a:solidFill>
                <a:latin typeface="Microsoft YaHei UI" panose="020B0503020204020204" pitchFamily="34" charset="-122"/>
                <a:ea typeface="Microsoft YaHei UI" panose="020B0503020204020204" pitchFamily="34" charset="-122"/>
              </a:defRPr>
            </a:lvl1pPr>
          </a:lstStyle>
          <a:p>
            <a:r>
              <a:rPr lang="zh-CN" altLang="en-US"/>
              <a:t>演示文稿标题</a:t>
            </a:r>
            <a:endParaRPr lang="zh-CN" altLang="en-US">
              <a:ea typeface="Microsoft YaHei UI" panose="020B0503020204020204" pitchFamily="34" charset="-122"/>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baseline="0">
                <a:solidFill>
                  <a:schemeClr val="tx2"/>
                </a:solidFill>
                <a:latin typeface="Microsoft YaHei UI" panose="020B0503020204020204" pitchFamily="34" charset="-122"/>
                <a:ea typeface="Microsoft YaHei UI" panose="020B0503020204020204" pitchFamily="34" charset="-122"/>
              </a:defRPr>
            </a:lvl1pPr>
          </a:lstStyle>
          <a:p>
            <a:fld id="{FA040583-A3E6-480C-A5C5-E193FA765D66}" type="datetime1">
              <a:rPr lang="zh-CN" altLang="en-US" smtClean="0">
                <a:ea typeface="Microsoft YaHei UI" panose="020B0503020204020204" pitchFamily="34" charset="-122"/>
              </a:rPr>
            </a:fld>
            <a:endParaRPr lang="zh-CN" altLang="en-US">
              <a:ea typeface="Microsoft YaHei UI" panose="020B0503020204020204" pitchFamily="34" charset="-122"/>
            </a:endParaRPr>
          </a:p>
        </p:txBody>
      </p:sp>
      <p:sp>
        <p:nvSpPr>
          <p:cNvPr id="6" name="幻灯片编号占位符 5"/>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baseline="0">
                <a:solidFill>
                  <a:schemeClr val="tx2"/>
                </a:solidFill>
                <a:latin typeface="Microsoft YaHei UI" panose="020B0503020204020204" pitchFamily="34" charset="-122"/>
                <a:ea typeface="Microsoft YaHei UI" panose="020B0503020204020204" pitchFamily="34" charset="-122"/>
              </a:defRPr>
            </a:lvl1pPr>
          </a:lstStyle>
          <a:p>
            <a:fld id="{95CBEC59-7FF9-4688-98DF-89832A0C9025}" type="slidenum">
              <a:rPr lang="en-US" altLang="zh-CN" smtClean="0"/>
            </a:fld>
            <a:endParaRPr lang="zh-CN" altLang="en-US">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baseline="0">
                <a:solidFill>
                  <a:schemeClr val="tx2"/>
                </a:solidFill>
                <a:latin typeface="Microsoft YaHei UI" panose="020B0503020204020204" pitchFamily="34" charset="-122"/>
                <a:ea typeface="Microsoft YaHei UI" panose="020B0503020204020204" pitchFamily="34" charset="-122"/>
              </a:defRPr>
            </a:lvl1pPr>
          </a:lstStyle>
          <a:p>
            <a:r>
              <a:rPr lang="zh-CN" altLang="en-US"/>
              <a:t>演示文稿标题</a:t>
            </a:r>
            <a:endParaRPr lang="zh-CN" altLang="en-US">
              <a:ea typeface="Microsoft YaHei UI" panose="020B0503020204020204" pitchFamily="34" charset="-122"/>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baseline="0">
                <a:solidFill>
                  <a:schemeClr val="tx2"/>
                </a:solidFill>
                <a:latin typeface="Microsoft YaHei UI" panose="020B0503020204020204" pitchFamily="34" charset="-122"/>
                <a:ea typeface="Microsoft YaHei UI" panose="020B0503020204020204" pitchFamily="34" charset="-122"/>
              </a:defRPr>
            </a:lvl1pPr>
          </a:lstStyle>
          <a:p>
            <a:fld id="{FA040583-A3E6-480C-A5C5-E193FA765D66}" type="datetime1">
              <a:rPr lang="zh-CN" altLang="en-US" smtClean="0">
                <a:ea typeface="Microsoft YaHei UI" panose="020B0503020204020204" pitchFamily="34" charset="-122"/>
              </a:rPr>
            </a:fld>
            <a:endParaRPr lang="zh-CN" altLang="en-US">
              <a:ea typeface="Microsoft YaHei UI" panose="020B0503020204020204" pitchFamily="34" charset="-122"/>
            </a:endParaRPr>
          </a:p>
        </p:txBody>
      </p:sp>
      <p:sp>
        <p:nvSpPr>
          <p:cNvPr id="6" name="幻灯片编号占位符 5"/>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baseline="0">
                <a:solidFill>
                  <a:schemeClr val="tx2"/>
                </a:solidFill>
                <a:latin typeface="Microsoft YaHei UI" panose="020B0503020204020204" pitchFamily="34" charset="-122"/>
                <a:ea typeface="Microsoft YaHei UI" panose="020B0503020204020204" pitchFamily="34" charset="-122"/>
              </a:defRPr>
            </a:lvl1pPr>
          </a:lstStyle>
          <a:p>
            <a:fld id="{95CBEC59-7FF9-4688-98DF-89832A0C9025}" type="slidenum">
              <a:rPr lang="en-US" altLang="zh-CN" smtClean="0"/>
            </a:fld>
            <a:endParaRPr lang="zh-CN" altLang="en-US">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notesSlide" Target="../notesSlides/notesSlide4.xml"/><Relationship Id="rId12" Type="http://schemas.openxmlformats.org/officeDocument/2006/relationships/slideLayout" Target="../slideLayouts/slideLayout17.xml"/><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2000" r="-2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Autofit/>
          </a:bodyPr>
          <a:lstStyle/>
          <a:p>
            <a:pPr rtl="0"/>
            <a:r>
              <a:rPr lang="en-US" altLang="zh-CN" sz="4400" dirty="0">
                <a:ea typeface="Microsoft YaHei UI" panose="020B0503020204020204" pitchFamily="34" charset="-122"/>
              </a:rPr>
              <a:t>Design &amp; Build Project Demonstration</a:t>
            </a:r>
            <a:endParaRPr lang="zh-CN" altLang="en-US" sz="4400" dirty="0">
              <a:ea typeface="Microsoft YaHei UI" panose="020B0503020204020204" pitchFamily="34" charset="-122"/>
            </a:endParaRPr>
          </a:p>
        </p:txBody>
      </p:sp>
      <p:sp>
        <p:nvSpPr>
          <p:cNvPr id="3" name="副标题 2"/>
          <p:cNvSpPr>
            <a:spLocks noGrp="1"/>
          </p:cNvSpPr>
          <p:nvPr>
            <p:ph type="subTitle" idx="1"/>
          </p:nvPr>
        </p:nvSpPr>
        <p:spPr/>
        <p:txBody>
          <a:bodyPr rtlCol="0"/>
          <a:lstStyle/>
          <a:p>
            <a:pPr rtl="0"/>
            <a:r>
              <a:rPr lang="en-US" altLang="zh-CN" dirty="0">
                <a:ea typeface="Microsoft YaHei UI" panose="020B0503020204020204" pitchFamily="34" charset="-122"/>
              </a:rPr>
              <a:t>Group 5</a:t>
            </a:r>
            <a:endParaRPr lang="en-US" altLang="zh-CN" dirty="0">
              <a:ea typeface="Microsoft YaHei U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80846" y="1511863"/>
            <a:ext cx="3639972" cy="1536580"/>
          </a:xfrm>
        </p:spPr>
        <p:txBody>
          <a:bodyPr rtlCol="0">
            <a:normAutofit/>
          </a:bodyPr>
          <a:lstStyle/>
          <a:p>
            <a:r>
              <a:rPr lang="en-US" altLang="zh-CN" sz="3200" dirty="0"/>
              <a:t>2.</a:t>
            </a:r>
            <a:r>
              <a:rPr lang="en-GB" altLang="zh-CN" sz="3200" dirty="0"/>
              <a:t> Key Features: </a:t>
            </a:r>
            <a:br>
              <a:rPr lang="en-GB" altLang="zh-CN" sz="3200" dirty="0"/>
            </a:br>
            <a:r>
              <a:rPr lang="en-GB" altLang="zh-CN" sz="3200" dirty="0"/>
              <a:t>    </a:t>
            </a:r>
            <a:r>
              <a:rPr lang="en-US" altLang="en-GB" sz="3200" dirty="0"/>
              <a:t>Hard</a:t>
            </a:r>
            <a:r>
              <a:rPr lang="en-GB" altLang="zh-CN" sz="3200" dirty="0"/>
              <a:t>ware</a:t>
            </a:r>
            <a:endParaRPr lang="en-US" altLang="en-GB" sz="3200" dirty="0">
              <a:ea typeface="Microsoft YaHei UI" panose="020B0503020204020204" pitchFamily="34" charset="-122"/>
            </a:endParaRPr>
          </a:p>
        </p:txBody>
      </p:sp>
      <p:sp>
        <p:nvSpPr>
          <p:cNvPr id="3" name="内容占位符 2"/>
          <p:cNvSpPr>
            <a:spLocks noGrp="1"/>
          </p:cNvSpPr>
          <p:nvPr>
            <p:ph idx="1"/>
          </p:nvPr>
        </p:nvSpPr>
        <p:spPr>
          <a:xfrm>
            <a:off x="4285644" y="1765417"/>
            <a:ext cx="7371080" cy="6654800"/>
          </a:xfrm>
        </p:spPr>
        <p:txBody>
          <a:bodyPr rtlCol="0" anchor="ctr">
            <a:normAutofit/>
          </a:bodyPr>
          <a:lstStyle/>
          <a:p>
            <a:endParaRPr lang="en-US" altLang="zh-CN" dirty="0"/>
          </a:p>
          <a:p>
            <a:r>
              <a:rPr lang="en-US" altLang="zh-CN" sz="1800" b="1" dirty="0"/>
              <a:t>Perception section:</a:t>
            </a:r>
            <a:endParaRPr lang="en-US" altLang="zh-CN" sz="1800" b="1" dirty="0"/>
          </a:p>
          <a:p>
            <a:r>
              <a:rPr lang="en-US" altLang="zh-CN" sz="1800" dirty="0"/>
              <a:t>a. LIDAR: Successful connection and activation of the LIDAR, data can be transmitted back via Bluetooth. Bi-directional communication between the radar and the microcontroller was achieved.</a:t>
            </a:r>
            <a:endParaRPr lang="en-US" altLang="zh-CN" sz="1800" dirty="0"/>
          </a:p>
          <a:p>
            <a:r>
              <a:rPr lang="en-US" altLang="zh-CN" sz="1800" dirty="0"/>
              <a:t>b. IMU: Successful connection and calculation of the Euler angle outgoing. Enhancement of the Kalman filter on top of the existing filter, resulting in more efficient filtering and smoother changes in the gyroscope</a:t>
            </a:r>
            <a:endParaRPr lang="en-US" altLang="zh-CN" sz="1800" dirty="0"/>
          </a:p>
          <a:p>
            <a:r>
              <a:rPr lang="en-US" altLang="zh-CN" sz="1800" b="1" dirty="0"/>
              <a:t>Interaction section:</a:t>
            </a:r>
            <a:endParaRPr lang="en-US" altLang="zh-CN" sz="1800" b="1" dirty="0"/>
          </a:p>
          <a:p>
            <a:r>
              <a:rPr lang="en-US" altLang="zh-CN" sz="1800" dirty="0"/>
              <a:t>a. Data acquisition and fusion technology: IMU data processing uses complementary filtering algorithms to obtain stable and responsive attitude estimation.</a:t>
            </a:r>
            <a:endParaRPr lang="en-US" altLang="zh-CN" sz="1800" dirty="0"/>
          </a:p>
          <a:p>
            <a:r>
              <a:rPr lang="en-US" altLang="zh-CN" sz="1800" dirty="0"/>
              <a:t>b. Data communication flow </a:t>
            </a:r>
            <a:r>
              <a:rPr lang="en-US" altLang="zh-CN" sz="1800" dirty="0" err="1"/>
              <a:t>optimisation</a:t>
            </a:r>
            <a:r>
              <a:rPr lang="en-US" altLang="zh-CN" sz="1800" dirty="0"/>
              <a:t>: several </a:t>
            </a:r>
            <a:r>
              <a:rPr lang="en-US" altLang="zh-CN" sz="1800" dirty="0" err="1"/>
              <a:t>optimisation</a:t>
            </a:r>
            <a:r>
              <a:rPr lang="en-US" altLang="zh-CN" sz="1800" dirty="0"/>
              <a:t> techniques are used in the actual implementation: use of DMA to reduce the burden on the CPU; use of circular buffers to handle continuous data flow; data processing mechanism triggered by interrupts; data forwarding control based on status flags.</a:t>
            </a:r>
            <a:endParaRPr lang="en-US" altLang="zh-CN" sz="1800" dirty="0"/>
          </a:p>
          <a:p>
            <a:endParaRPr lang="zh-CN" altLang="zh-CN" sz="1800" dirty="0"/>
          </a:p>
          <a:p>
            <a:endParaRPr lang="zh-CN" altLang="zh-CN" dirty="0"/>
          </a:p>
          <a:p>
            <a:endParaRPr lang="zh-CN" altLang="zh-CN" dirty="0"/>
          </a:p>
          <a:p>
            <a:endParaRPr lang="zh-CN" altLang="zh-CN" dirty="0"/>
          </a:p>
          <a:p>
            <a:endParaRPr lang="zh-CN" altLang="zh-CN" dirty="0"/>
          </a:p>
          <a:p>
            <a:endParaRPr lang="zh-CN" altLang="zh-CN" b="1" dirty="0"/>
          </a:p>
          <a:p>
            <a:endParaRPr lang="zh-CN" altLang="zh-CN" dirty="0"/>
          </a:p>
          <a:p>
            <a:endParaRPr lang="en-US" altLang="zh-CN" dirty="0"/>
          </a:p>
          <a:p>
            <a:endParaRPr lang="en-US" altLang="zh-CN" dirty="0"/>
          </a:p>
          <a:p>
            <a:endParaRPr lang="en-US" altLang="zh-CN" b="1" dirty="0"/>
          </a:p>
          <a:p>
            <a:pPr marL="742950" lvl="1" indent="-285750">
              <a:lnSpc>
                <a:spcPct val="120000"/>
              </a:lnSpc>
              <a:buFont typeface="Arial" panose="020B0604020202020204" pitchFamily="34" charset="0"/>
              <a:buChar char="•"/>
            </a:pPr>
            <a:endParaRPr lang="zh-CN" altLang="zh-CN" b="1" dirty="0"/>
          </a:p>
          <a:p>
            <a:pPr marL="742950" lvl="1" indent="-285750">
              <a:lnSpc>
                <a:spcPct val="120000"/>
              </a:lnSpc>
              <a:buFont typeface="Arial" panose="020B0604020202020204" pitchFamily="34" charset="0"/>
              <a:buChar char="•"/>
            </a:pPr>
            <a:endParaRPr lang="en-US" altLang="zh-CN" sz="2100" i="0" dirty="0">
              <a:solidFill>
                <a:schemeClr val="bg1"/>
              </a:solidFill>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46109" y="1770077"/>
            <a:ext cx="3649127" cy="3123945"/>
          </a:xfrm>
        </p:spPr>
        <p:txBody>
          <a:bodyPr rtlCol="0">
            <a:normAutofit fontScale="90000"/>
          </a:bodyPr>
          <a:lstStyle/>
          <a:p>
            <a:r>
              <a:rPr lang="en-GB" altLang="zh-CN" sz="3600" dirty="0"/>
              <a:t>3</a:t>
            </a:r>
            <a:r>
              <a:rPr lang="en-GB" altLang="zh-CN" sz="3600" dirty="0">
                <a:ea typeface="Microsoft YaHei UI" panose="020B0503020204020204" pitchFamily="34" charset="-122"/>
              </a:rPr>
              <a:t>. </a:t>
            </a:r>
            <a:r>
              <a:rPr lang="en-GB" altLang="zh-CN" sz="3600" dirty="0"/>
              <a:t>Key Features: </a:t>
            </a:r>
            <a:br>
              <a:rPr lang="en-GB" altLang="zh-CN" sz="3600" dirty="0"/>
            </a:br>
            <a:r>
              <a:rPr lang="en-GB" altLang="zh-CN" sz="3600" dirty="0"/>
              <a:t>    </a:t>
            </a:r>
            <a:r>
              <a:rPr lang="en-US" altLang="zh-CN" sz="3600" dirty="0"/>
              <a:t>Soft</a:t>
            </a:r>
            <a:r>
              <a:rPr lang="en-GB" altLang="zh-CN" sz="3600" dirty="0"/>
              <a:t>ware</a:t>
            </a:r>
            <a:br>
              <a:rPr lang="en-GB" altLang="zh-CN" sz="3600" dirty="0"/>
            </a:br>
            <a:br>
              <a:rPr lang="en-GB" altLang="zh-CN" sz="3600" dirty="0"/>
            </a:br>
            <a:r>
              <a:rPr lang="en-US" altLang="zh-CN" sz="3600" dirty="0"/>
              <a:t>System Architecture and Data Flow</a:t>
            </a:r>
            <a:br>
              <a:rPr lang="en-US" altLang="zh-CN" sz="3200" dirty="0">
                <a:solidFill>
                  <a:schemeClr val="bg1"/>
                </a:solidFill>
              </a:rPr>
            </a:b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dirty="0">
              <a:ea typeface="Microsoft YaHei UI" panose="020B0503020204020204" pitchFamily="34" charset="-122"/>
            </a:endParaRPr>
          </a:p>
        </p:txBody>
      </p:sp>
      <p:pic>
        <p:nvPicPr>
          <p:cNvPr id="11" name="图片 10"/>
          <p:cNvPicPr>
            <a:picLocks noChangeAspect="1"/>
          </p:cNvPicPr>
          <p:nvPr/>
        </p:nvPicPr>
        <p:blipFill>
          <a:blip r:embed="rId1"/>
          <a:stretch>
            <a:fillRect/>
          </a:stretch>
        </p:blipFill>
        <p:spPr>
          <a:xfrm>
            <a:off x="8234909" y="662326"/>
            <a:ext cx="3266114" cy="4899171"/>
          </a:xfrm>
          <a:prstGeom prst="rect">
            <a:avLst/>
          </a:prstGeom>
        </p:spPr>
      </p:pic>
      <p:sp>
        <p:nvSpPr>
          <p:cNvPr id="13" name="文本框 12"/>
          <p:cNvSpPr txBox="1"/>
          <p:nvPr/>
        </p:nvSpPr>
        <p:spPr>
          <a:xfrm>
            <a:off x="8129262" y="5667585"/>
            <a:ext cx="4184177" cy="307777"/>
          </a:xfrm>
          <a:prstGeom prst="rect">
            <a:avLst/>
          </a:prstGeom>
          <a:noFill/>
        </p:spPr>
        <p:txBody>
          <a:bodyPr wrap="square">
            <a:spAutoFit/>
          </a:bodyPr>
          <a:lstStyle/>
          <a:p>
            <a:r>
              <a:rPr lang="en-US" altLang="zh-CN" sz="1400" dirty="0">
                <a:solidFill>
                  <a:schemeClr val="bg1"/>
                </a:solidFill>
              </a:rPr>
              <a:t>Figure5: System Architecture and Data Flow</a:t>
            </a:r>
            <a:endParaRPr lang="zh-CN" altLang="en-US" sz="1400" dirty="0">
              <a:solidFill>
                <a:schemeClr val="bg1"/>
              </a:solidFill>
            </a:endParaRPr>
          </a:p>
        </p:txBody>
      </p:sp>
      <p:sp>
        <p:nvSpPr>
          <p:cNvPr id="18" name="文本框 17"/>
          <p:cNvSpPr txBox="1"/>
          <p:nvPr/>
        </p:nvSpPr>
        <p:spPr>
          <a:xfrm>
            <a:off x="4667460" y="148721"/>
            <a:ext cx="3095225" cy="6739255"/>
          </a:xfrm>
          <a:prstGeom prst="rect">
            <a:avLst/>
          </a:prstGeom>
          <a:noFill/>
        </p:spPr>
        <p:txBody>
          <a:bodyPr wrap="square">
            <a:spAutoFit/>
          </a:bodyPr>
          <a:lstStyle/>
          <a:p>
            <a:r>
              <a:rPr lang="en-US" altLang="zh-CN" dirty="0">
                <a:solidFill>
                  <a:schemeClr val="bg1"/>
                </a:solidFill>
                <a:latin typeface="微软雅黑" panose="020B0503020204020204" charset="-122"/>
                <a:ea typeface="微软雅黑" panose="020B0503020204020204" charset="-122"/>
              </a:rPr>
              <a:t>1.LiDAR scans the environment and sends distance data to the SLAM module.</a:t>
            </a:r>
            <a:endParaRPr lang="en-US" altLang="zh-CN"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2.The SLAM module builds and updates a global map in real-time.</a:t>
            </a:r>
            <a:endParaRPr lang="en-US" altLang="zh-CN"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3.The Left-Hand Exploration module decides movement based on map updates.</a:t>
            </a:r>
            <a:endParaRPr lang="en-US" altLang="zh-CN"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4.Odometry estimates the robot’s pose using encoder data.</a:t>
            </a:r>
            <a:endParaRPr lang="en-US" altLang="zh-CN"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5.When exploration ends, the A* path planner calculates the shortest return </a:t>
            </a:r>
            <a:r>
              <a:rPr lang="en-US" altLang="zh-CN" dirty="0" err="1">
                <a:solidFill>
                  <a:schemeClr val="bg1"/>
                </a:solidFill>
                <a:latin typeface="微软雅黑" panose="020B0503020204020204" charset="-122"/>
                <a:ea typeface="微软雅黑" panose="020B0503020204020204" charset="-122"/>
              </a:rPr>
              <a:t>path.The</a:t>
            </a:r>
            <a:r>
              <a:rPr lang="en-US" altLang="zh-CN" dirty="0">
                <a:solidFill>
                  <a:schemeClr val="bg1"/>
                </a:solidFill>
                <a:latin typeface="微软雅黑" panose="020B0503020204020204" charset="-122"/>
                <a:ea typeface="微软雅黑" panose="020B0503020204020204" charset="-122"/>
              </a:rPr>
              <a:t> motion controller executes the return path accurately.</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6090" y="112395"/>
            <a:ext cx="3679190" cy="2893695"/>
          </a:xfrm>
        </p:spPr>
        <p:txBody>
          <a:bodyPr rtlCol="0">
            <a:normAutofit/>
          </a:bodyPr>
          <a:lstStyle/>
          <a:p>
            <a:r>
              <a:rPr lang="en-GB" altLang="zh-CN" sz="3200" dirty="0"/>
              <a:t>3</a:t>
            </a:r>
            <a:r>
              <a:rPr lang="en-GB" altLang="zh-CN" sz="3200" dirty="0">
                <a:ea typeface="Microsoft YaHei UI" panose="020B0503020204020204" pitchFamily="34" charset="-122"/>
              </a:rPr>
              <a:t>. </a:t>
            </a:r>
            <a:r>
              <a:rPr lang="en-GB" altLang="zh-CN" sz="3200" dirty="0"/>
              <a:t>Key Features: </a:t>
            </a:r>
            <a:br>
              <a:rPr lang="en-GB" altLang="zh-CN" sz="3200" dirty="0"/>
            </a:br>
            <a:r>
              <a:rPr lang="en-GB" altLang="zh-CN" sz="3200" dirty="0"/>
              <a:t>    </a:t>
            </a:r>
            <a:r>
              <a:rPr lang="en-US" altLang="zh-CN" sz="3200" dirty="0"/>
              <a:t>Soft</a:t>
            </a:r>
            <a:r>
              <a:rPr lang="en-GB" altLang="zh-CN" sz="3200" dirty="0"/>
              <a:t>ware</a:t>
            </a:r>
            <a:br>
              <a:rPr lang="en-GB" altLang="zh-CN" sz="3200" dirty="0"/>
            </a:br>
            <a:br>
              <a:rPr lang="en-GB" altLang="zh-CN" sz="3200" dirty="0"/>
            </a:br>
            <a:r>
              <a:rPr lang="en-US" altLang="zh-CN" sz="2000" dirty="0"/>
              <a:t>Left-Hand SLAM Exploration Process</a:t>
            </a:r>
            <a:endParaRPr lang="en-US" altLang="zh-CN" sz="20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pic>
        <p:nvPicPr>
          <p:cNvPr id="3" name="图片 2"/>
          <p:cNvPicPr>
            <a:picLocks noChangeAspect="1"/>
          </p:cNvPicPr>
          <p:nvPr/>
        </p:nvPicPr>
        <p:blipFill>
          <a:blip r:embed="rId1"/>
          <a:stretch>
            <a:fillRect/>
          </a:stretch>
        </p:blipFill>
        <p:spPr>
          <a:xfrm>
            <a:off x="614680" y="3006090"/>
            <a:ext cx="2499360" cy="3749675"/>
          </a:xfrm>
          <a:prstGeom prst="rect">
            <a:avLst/>
          </a:prstGeom>
        </p:spPr>
      </p:pic>
      <p:sp>
        <p:nvSpPr>
          <p:cNvPr id="7" name="文本框 6"/>
          <p:cNvSpPr txBox="1"/>
          <p:nvPr/>
        </p:nvSpPr>
        <p:spPr>
          <a:xfrm>
            <a:off x="107950" y="2625787"/>
            <a:ext cx="4387851" cy="307777"/>
          </a:xfrm>
          <a:prstGeom prst="rect">
            <a:avLst/>
          </a:prstGeom>
          <a:noFill/>
        </p:spPr>
        <p:txBody>
          <a:bodyPr wrap="square">
            <a:spAutoFit/>
          </a:bodyPr>
          <a:lstStyle/>
          <a:p>
            <a:r>
              <a:rPr lang="en-US" altLang="zh-CN" sz="1400" dirty="0">
                <a:solidFill>
                  <a:schemeClr val="tx1"/>
                </a:solidFill>
              </a:rPr>
              <a:t>Firure6: Left-Hand SLAM Exploration Process</a:t>
            </a:r>
            <a:endParaRPr lang="en-US" altLang="zh-CN" sz="1400" dirty="0">
              <a:solidFill>
                <a:schemeClr val="tx1"/>
              </a:solidFill>
            </a:endParaRPr>
          </a:p>
        </p:txBody>
      </p:sp>
      <p:sp>
        <p:nvSpPr>
          <p:cNvPr id="9" name="文本框 8"/>
          <p:cNvSpPr txBox="1"/>
          <p:nvPr/>
        </p:nvSpPr>
        <p:spPr>
          <a:xfrm>
            <a:off x="4495800" y="112302"/>
            <a:ext cx="3956050" cy="922020"/>
          </a:xfrm>
          <a:prstGeom prst="rect">
            <a:avLst/>
          </a:prstGeom>
          <a:noFill/>
        </p:spPr>
        <p:txBody>
          <a:bodyPr wrap="square">
            <a:spAutoFit/>
          </a:bodyPr>
          <a:lstStyle/>
          <a:p>
            <a:r>
              <a:rPr lang="en-US" altLang="zh-CN" dirty="0">
                <a:solidFill>
                  <a:schemeClr val="bg1"/>
                </a:solidFill>
                <a:latin typeface="微软雅黑" panose="020B0503020204020204" charset="-122"/>
                <a:ea typeface="微软雅黑" panose="020B0503020204020204" charset="-122"/>
              </a:rPr>
              <a:t>The robot initializes the SLAM system using real-time LiDAR input.</a:t>
            </a:r>
            <a:endParaRPr lang="zh-CN" altLang="en-US" dirty="0">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4479925" y="1100427"/>
            <a:ext cx="4419599" cy="645160"/>
          </a:xfrm>
          <a:prstGeom prst="rect">
            <a:avLst/>
          </a:prstGeom>
          <a:noFill/>
        </p:spPr>
        <p:txBody>
          <a:bodyPr wrap="square">
            <a:spAutoFit/>
          </a:bodyPr>
          <a:lstStyle/>
          <a:p>
            <a:r>
              <a:rPr lang="en-US" altLang="zh-CN" dirty="0">
                <a:solidFill>
                  <a:schemeClr val="bg1"/>
                </a:solidFill>
                <a:latin typeface="微软雅黑" panose="020B0503020204020204" charset="-122"/>
                <a:ea typeface="微软雅黑" panose="020B0503020204020204" charset="-122"/>
              </a:rPr>
              <a:t>Applies the </a:t>
            </a:r>
            <a:r>
              <a:rPr lang="en-US" altLang="zh-CN" b="1" dirty="0">
                <a:solidFill>
                  <a:schemeClr val="bg1"/>
                </a:solidFill>
                <a:latin typeface="微软雅黑" panose="020B0503020204020204" charset="-122"/>
                <a:ea typeface="微软雅黑" panose="020B0503020204020204" charset="-122"/>
              </a:rPr>
              <a:t>left-hand rule</a:t>
            </a:r>
            <a:r>
              <a:rPr lang="en-US" altLang="zh-CN" dirty="0">
                <a:solidFill>
                  <a:schemeClr val="bg1"/>
                </a:solidFill>
                <a:latin typeface="微软雅黑" panose="020B0503020204020204" charset="-122"/>
                <a:ea typeface="微软雅黑" panose="020B0503020204020204" charset="-122"/>
              </a:rPr>
              <a:t> to explore unknown environments.</a:t>
            </a:r>
            <a:endParaRPr lang="zh-CN" altLang="en-US"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4413250" y="1979901"/>
            <a:ext cx="4076700" cy="1076325"/>
          </a:xfrm>
          <a:prstGeom prst="rect">
            <a:avLst/>
          </a:prstGeom>
          <a:noFill/>
        </p:spPr>
        <p:txBody>
          <a:bodyPr wrap="square">
            <a:spAutoFit/>
          </a:bodyPr>
          <a:lstStyle/>
          <a:p>
            <a:pPr>
              <a:buNone/>
            </a:pP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At each decision point:</a:t>
            </a:r>
            <a:endParaRPr lang="en-US" altLang="zh-CN" sz="1600" dirty="0">
              <a:solidFill>
                <a:schemeClr val="bg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If the left side is free ➜ </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rPr>
              <a:t>Turn left</a:t>
            </a:r>
            <a:endParaRPr lang="en-US" altLang="zh-CN" sz="1600" dirty="0">
              <a:solidFill>
                <a:schemeClr val="bg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Else if forward is free ➜ </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rPr>
              <a:t>Move forward</a:t>
            </a:r>
            <a:endParaRPr lang="en-US" altLang="zh-CN" sz="1600" dirty="0">
              <a:solidFill>
                <a:schemeClr val="bg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Else ➜ </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rPr>
              <a:t>Turn right or turn around</a:t>
            </a:r>
            <a:endParaRPr lang="en-US" altLang="zh-CN"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4598035" y="4652013"/>
            <a:ext cx="3346450" cy="1076325"/>
          </a:xfrm>
          <a:prstGeom prst="rect">
            <a:avLst/>
          </a:prstGeom>
          <a:noFill/>
        </p:spPr>
        <p:txBody>
          <a:bodyPr wrap="square">
            <a:spAutoFit/>
          </a:bodyPr>
          <a:lstStyle/>
          <a:p>
            <a:r>
              <a:rPr lang="en-US" altLang="zh-CN" sz="1600" dirty="0">
                <a:solidFill>
                  <a:schemeClr val="bg1"/>
                </a:solidFill>
                <a:latin typeface="微软雅黑" panose="020B0503020204020204" charset="-122"/>
                <a:ea typeface="微软雅黑" panose="020B0503020204020204" charset="-122"/>
              </a:rPr>
              <a:t>After each movement, update the SLAM map based on the current LiDAR scan and odometry.</a:t>
            </a:r>
            <a:endParaRPr lang="en-US" altLang="zh-CN" sz="1600"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4540250" y="3608227"/>
            <a:ext cx="3822700" cy="829945"/>
          </a:xfrm>
          <a:prstGeom prst="rect">
            <a:avLst/>
          </a:prstGeom>
          <a:noFill/>
        </p:spPr>
        <p:txBody>
          <a:bodyPr wrap="square">
            <a:spAutoFit/>
          </a:bodyPr>
          <a:lstStyle/>
          <a:p>
            <a:r>
              <a:rPr lang="en-US" altLang="zh-CN" sz="1600" dirty="0">
                <a:solidFill>
                  <a:schemeClr val="bg1"/>
                </a:solidFill>
                <a:latin typeface="微软雅黑" panose="020B0503020204020204" charset="-122"/>
                <a:ea typeface="微软雅黑" panose="020B0503020204020204" charset="-122"/>
              </a:rPr>
              <a:t>Continue this process until exploration is complete (all reachable areas visited)</a:t>
            </a:r>
            <a:endParaRPr lang="en-US" altLang="zh-CN" sz="1600"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8190230" y="4680585"/>
            <a:ext cx="3987800" cy="1047750"/>
          </a:xfrm>
          <a:prstGeom prst="rect">
            <a:avLst/>
          </a:prstGeom>
          <a:noFill/>
        </p:spPr>
        <p:txBody>
          <a:bodyPr wrap="square">
            <a:noAutofit/>
          </a:bodyPr>
          <a:lstStyle/>
          <a:p>
            <a:r>
              <a:rPr lang="en-US" altLang="zh-CN" dirty="0">
                <a:solidFill>
                  <a:schemeClr val="bg1"/>
                </a:solidFill>
                <a:latin typeface="微软雅黑" panose="020B0503020204020204" charset="-122"/>
                <a:ea typeface="微软雅黑" panose="020B0503020204020204" charset="-122"/>
              </a:rPr>
              <a:t>Apply </a:t>
            </a:r>
            <a:r>
              <a:rPr lang="en-US" altLang="zh-CN" b="1" dirty="0">
                <a:solidFill>
                  <a:schemeClr val="bg1"/>
                </a:solidFill>
                <a:latin typeface="微软雅黑" panose="020B0503020204020204" charset="-122"/>
                <a:ea typeface="微软雅黑" panose="020B0503020204020204" charset="-122"/>
              </a:rPr>
              <a:t>A*</a:t>
            </a:r>
            <a:r>
              <a:rPr lang="en-US" altLang="zh-CN" dirty="0">
                <a:solidFill>
                  <a:schemeClr val="bg1"/>
                </a:solidFill>
                <a:latin typeface="微软雅黑" panose="020B0503020204020204" charset="-122"/>
                <a:ea typeface="微软雅黑" panose="020B0503020204020204" charset="-122"/>
              </a:rPr>
              <a:t> algorithm to plan the shortest return path to the start point.</a:t>
            </a:r>
            <a:endParaRPr lang="zh-CN" altLang="en-US" dirty="0">
              <a:solidFill>
                <a:schemeClr val="bg1"/>
              </a:solidFill>
              <a:latin typeface="微软雅黑" panose="020B0503020204020204" charset="-122"/>
              <a:ea typeface="微软雅黑" panose="020B0503020204020204" charset="-122"/>
            </a:endParaRPr>
          </a:p>
        </p:txBody>
      </p:sp>
      <p:sp>
        <p:nvSpPr>
          <p:cNvPr id="20" name="箭头: 下 19"/>
          <p:cNvSpPr/>
          <p:nvPr/>
        </p:nvSpPr>
        <p:spPr>
          <a:xfrm>
            <a:off x="5940425" y="667737"/>
            <a:ext cx="393700" cy="486216"/>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2" name="箭头: 下 21"/>
          <p:cNvSpPr/>
          <p:nvPr/>
        </p:nvSpPr>
        <p:spPr>
          <a:xfrm>
            <a:off x="5940425" y="1722755"/>
            <a:ext cx="337820" cy="328295"/>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3" name="箭头: 下 22"/>
          <p:cNvSpPr/>
          <p:nvPr/>
        </p:nvSpPr>
        <p:spPr>
          <a:xfrm>
            <a:off x="5940425" y="3250565"/>
            <a:ext cx="361315" cy="357505"/>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4" name="箭头: 下 23"/>
          <p:cNvSpPr/>
          <p:nvPr/>
        </p:nvSpPr>
        <p:spPr>
          <a:xfrm>
            <a:off x="6036310" y="4457065"/>
            <a:ext cx="241935" cy="311150"/>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5" name="箭头: 下 24"/>
          <p:cNvSpPr/>
          <p:nvPr/>
        </p:nvSpPr>
        <p:spPr>
          <a:xfrm rot="16200000">
            <a:off x="7742555" y="4869815"/>
            <a:ext cx="372110" cy="522605"/>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64073" y="1607112"/>
            <a:ext cx="3649127" cy="3225238"/>
          </a:xfrm>
        </p:spPr>
        <p:txBody>
          <a:bodyPr rtlCol="0">
            <a:normAutofit/>
          </a:bodyPr>
          <a:lstStyle/>
          <a:p>
            <a:r>
              <a:rPr lang="en-GB" altLang="zh-CN" sz="3200" dirty="0"/>
              <a:t>3</a:t>
            </a:r>
            <a:r>
              <a:rPr lang="en-GB" altLang="zh-CN" sz="3200" dirty="0">
                <a:ea typeface="Microsoft YaHei UI" panose="020B0503020204020204" pitchFamily="34" charset="-122"/>
              </a:rPr>
              <a:t>. </a:t>
            </a:r>
            <a:r>
              <a:rPr lang="en-GB" altLang="zh-CN" sz="3200" dirty="0"/>
              <a:t>Key Features: </a:t>
            </a:r>
            <a:br>
              <a:rPr lang="en-GB" altLang="zh-CN" sz="3200" dirty="0"/>
            </a:br>
            <a:r>
              <a:rPr lang="en-GB" altLang="zh-CN" sz="3200" dirty="0"/>
              <a:t>    </a:t>
            </a:r>
            <a:r>
              <a:rPr lang="en-US" altLang="zh-CN" sz="3200" dirty="0"/>
              <a:t>Soft</a:t>
            </a:r>
            <a:r>
              <a:rPr lang="en-GB" altLang="zh-CN" sz="3200" dirty="0"/>
              <a:t>ware</a:t>
            </a:r>
            <a:br>
              <a:rPr lang="en-GB" altLang="zh-CN" sz="3200" dirty="0"/>
            </a:br>
            <a:br>
              <a:rPr lang="en-GB" altLang="zh-CN" sz="3200" dirty="0"/>
            </a:br>
            <a:r>
              <a:rPr lang="en-US" altLang="zh-CN" sz="3200" dirty="0"/>
              <a:t>SLAM Mapping with Real LiDAR Data</a:t>
            </a: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
        <p:nvSpPr>
          <p:cNvPr id="8" name="文本框 7"/>
          <p:cNvSpPr txBox="1"/>
          <p:nvPr/>
        </p:nvSpPr>
        <p:spPr>
          <a:xfrm>
            <a:off x="4347893" y="574148"/>
            <a:ext cx="3867150" cy="5354320"/>
          </a:xfrm>
          <a:prstGeom prst="rect">
            <a:avLst/>
          </a:prstGeom>
          <a:noFill/>
        </p:spPr>
        <p:txBody>
          <a:bodyPr wrap="squar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system uses real LiDAR and encoder data from the deployed robot.</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LiDAR continuously scans the environment during movement and sends raw distances to the SLAM module.</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resulting map is used in real time by the robot to assist exploration and navigation.</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Compatible with path planning and return navigation modules.</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8544948" y="5622755"/>
            <a:ext cx="3746500" cy="307777"/>
          </a:xfrm>
          <a:prstGeom prst="rect">
            <a:avLst/>
          </a:prstGeom>
          <a:noFill/>
        </p:spPr>
        <p:txBody>
          <a:bodyPr wrap="square">
            <a:spAutoFit/>
          </a:bodyPr>
          <a:lstStyle/>
          <a:p>
            <a:r>
              <a:rPr lang="en-US" altLang="zh-CN" sz="1400" dirty="0">
                <a:solidFill>
                  <a:schemeClr val="bg1"/>
                </a:solidFill>
              </a:rPr>
              <a:t>Figure7: Real-World SLAM Mapping Result</a:t>
            </a:r>
            <a:endParaRPr lang="zh-CN" altLang="en-US" sz="1400" dirty="0">
              <a:solidFill>
                <a:schemeClr val="bg1"/>
              </a:solidFill>
            </a:endParaRPr>
          </a:p>
        </p:txBody>
      </p:sp>
      <p:pic>
        <p:nvPicPr>
          <p:cNvPr id="12" name="图片 11"/>
          <p:cNvPicPr>
            <a:picLocks noChangeAspect="1"/>
          </p:cNvPicPr>
          <p:nvPr/>
        </p:nvPicPr>
        <p:blipFill>
          <a:blip r:embed="rId1"/>
          <a:stretch>
            <a:fillRect/>
          </a:stretch>
        </p:blipFill>
        <p:spPr>
          <a:xfrm>
            <a:off x="8349736" y="2974805"/>
            <a:ext cx="3743225" cy="2584450"/>
          </a:xfrm>
          <a:prstGeom prst="rect">
            <a:avLst/>
          </a:prstGeom>
        </p:spPr>
      </p:pic>
      <p:sp>
        <p:nvSpPr>
          <p:cNvPr id="14" name="文本框 13"/>
          <p:cNvSpPr txBox="1"/>
          <p:nvPr/>
        </p:nvSpPr>
        <p:spPr>
          <a:xfrm>
            <a:off x="8151639" y="529303"/>
            <a:ext cx="3994150" cy="922020"/>
          </a:xfrm>
          <a:prstGeom prst="rect">
            <a:avLst/>
          </a:prstGeom>
          <a:noFill/>
        </p:spPr>
        <p:txBody>
          <a:bodyPr wrap="squar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Odometry (dx, </a:t>
            </a:r>
            <a:r>
              <a:rPr lang="en-US" altLang="zh-CN" dirty="0" err="1">
                <a:solidFill>
                  <a:schemeClr val="bg1"/>
                </a:solidFill>
                <a:latin typeface="微软雅黑" panose="020B0503020204020204" charset="-122"/>
                <a:ea typeface="微软雅黑" panose="020B0503020204020204" charset="-122"/>
                <a:cs typeface="微软雅黑" panose="020B0503020204020204" charset="-122"/>
              </a:rPr>
              <a:t>dy</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is estimated from wheel encoders and used to update robot pose.</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8151248" y="1743698"/>
            <a:ext cx="4140200" cy="922020"/>
          </a:xfrm>
          <a:prstGeom prst="rect">
            <a:avLst/>
          </a:prstGeom>
          <a:noFill/>
        </p:spPr>
        <p:txBody>
          <a:bodyPr wrap="squar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RMHC-SLAM algorithm fuses LiDAR and odometry to generate and refine the grid map.</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8673" y="1638581"/>
            <a:ext cx="3649127" cy="3580838"/>
          </a:xfrm>
        </p:spPr>
        <p:txBody>
          <a:bodyPr rtlCol="0">
            <a:noAutofit/>
          </a:bodyPr>
          <a:lstStyle/>
          <a:p>
            <a:r>
              <a:rPr lang="en-GB" altLang="zh-CN" sz="3200" dirty="0"/>
              <a:t>3</a:t>
            </a:r>
            <a:r>
              <a:rPr lang="en-GB" altLang="zh-CN" sz="3200" dirty="0">
                <a:ea typeface="Microsoft YaHei UI" panose="020B0503020204020204" pitchFamily="34" charset="-122"/>
              </a:rPr>
              <a:t>. </a:t>
            </a:r>
            <a:r>
              <a:rPr lang="en-GB" altLang="zh-CN" sz="3200" dirty="0"/>
              <a:t>Key Features: </a:t>
            </a:r>
            <a:br>
              <a:rPr lang="en-GB" altLang="zh-CN" sz="3200" dirty="0"/>
            </a:br>
            <a:r>
              <a:rPr lang="en-GB" altLang="zh-CN" sz="3200" dirty="0"/>
              <a:t>    </a:t>
            </a:r>
            <a:r>
              <a:rPr lang="en-US" altLang="zh-CN" sz="3200" dirty="0"/>
              <a:t>Soft</a:t>
            </a:r>
            <a:r>
              <a:rPr lang="en-GB" altLang="zh-CN" sz="3200" dirty="0"/>
              <a:t>ware</a:t>
            </a:r>
            <a:br>
              <a:rPr lang="en-GB" altLang="zh-CN" sz="3200" dirty="0"/>
            </a:br>
            <a:br>
              <a:rPr lang="en-GB" altLang="zh-CN" sz="3200" dirty="0"/>
            </a:br>
            <a:r>
              <a:rPr lang="en-US" altLang="zh-CN" sz="3200" dirty="0"/>
              <a:t>Path Planning and Return Navigation</a:t>
            </a:r>
            <a:br>
              <a:rPr lang="en-GB" altLang="zh-CN" sz="3200" dirty="0"/>
            </a:b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pic>
        <p:nvPicPr>
          <p:cNvPr id="6" name="图片 5"/>
          <p:cNvPicPr>
            <a:picLocks noChangeAspect="1"/>
          </p:cNvPicPr>
          <p:nvPr/>
        </p:nvPicPr>
        <p:blipFill>
          <a:blip r:embed="rId1"/>
          <a:stretch>
            <a:fillRect/>
          </a:stretch>
        </p:blipFill>
        <p:spPr>
          <a:xfrm>
            <a:off x="7824346" y="3040778"/>
            <a:ext cx="4158354" cy="2590518"/>
          </a:xfrm>
          <a:prstGeom prst="rect">
            <a:avLst/>
          </a:prstGeom>
        </p:spPr>
      </p:pic>
      <p:sp>
        <p:nvSpPr>
          <p:cNvPr id="9" name="文本框 8"/>
          <p:cNvSpPr txBox="1"/>
          <p:nvPr/>
        </p:nvSpPr>
        <p:spPr>
          <a:xfrm>
            <a:off x="8124888" y="5731626"/>
            <a:ext cx="6096000" cy="306705"/>
          </a:xfrm>
          <a:prstGeom prst="rect">
            <a:avLst/>
          </a:prstGeom>
          <a:noFill/>
        </p:spPr>
        <p:txBody>
          <a:bodyPr wrap="square">
            <a:spAutoFit/>
          </a:bodyPr>
          <a:lstStyle/>
          <a:p>
            <a:r>
              <a:rPr lang="en-US" altLang="zh-CN" sz="1400" dirty="0">
                <a:solidFill>
                  <a:schemeClr val="bg1"/>
                </a:solidFill>
                <a:latin typeface="微软雅黑" panose="020B0503020204020204" charset="-122"/>
                <a:ea typeface="微软雅黑" panose="020B0503020204020204" charset="-122"/>
              </a:rPr>
              <a:t>Figure8: Shortest Path Planning using A*</a:t>
            </a:r>
            <a:endParaRPr lang="en-US" altLang="zh-CN" sz="1400"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4491038" y="314358"/>
            <a:ext cx="7267574" cy="2861310"/>
          </a:xfrm>
          <a:prstGeom prst="rect">
            <a:avLst/>
          </a:prstGeom>
          <a:noFill/>
        </p:spPr>
        <p:txBody>
          <a:bodyPr wrap="squar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When maze exploration completes, the robot knows the full environment layout.</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explored map is </a:t>
            </a:r>
            <a:r>
              <a:rPr lang="en-US" altLang="zh-CN" dirty="0" err="1">
                <a:solidFill>
                  <a:schemeClr val="bg1"/>
                </a:solidFill>
                <a:latin typeface="微软雅黑" panose="020B0503020204020204" charset="-122"/>
                <a:ea typeface="微软雅黑" panose="020B0503020204020204" charset="-122"/>
                <a:cs typeface="微软雅黑" panose="020B0503020204020204" charset="-122"/>
              </a:rPr>
              <a:t>gridized</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making it suitable for classic graph search algorithms.</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A* Algorithm is applied to compute the shortest path from current position back to the start point.</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algorithm considers:</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5218017" y="3176680"/>
            <a:ext cx="2906808" cy="922020"/>
          </a:xfrm>
          <a:prstGeom prst="rect">
            <a:avLst/>
          </a:prstGeom>
          <a:noFill/>
        </p:spPr>
        <p:txBody>
          <a:bodyPr wrap="square">
            <a:spAutoFit/>
          </a:bodyPr>
          <a:lstStyle/>
          <a:p>
            <a:r>
              <a:rPr lang="en-US" altLang="zh-CN" dirty="0">
                <a:solidFill>
                  <a:schemeClr val="bg1"/>
                </a:solidFill>
                <a:latin typeface="微软雅黑" panose="020B0503020204020204" charset="-122"/>
                <a:ea typeface="微软雅黑" panose="020B0503020204020204" charset="-122"/>
              </a:rPr>
              <a:t>Grid obstacles</a:t>
            </a:r>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Movement costs</a:t>
            </a:r>
            <a:endParaRPr lang="en-US" altLang="zh-CN" dirty="0">
              <a:solidFill>
                <a:schemeClr val="bg1"/>
              </a:solidFill>
              <a:latin typeface="微软雅黑" panose="020B0503020204020204" charset="-122"/>
              <a:ea typeface="微软雅黑" panose="020B0503020204020204" charset="-122"/>
            </a:endParaRPr>
          </a:p>
          <a:p>
            <a:r>
              <a:rPr lang="en-US" altLang="zh-CN" dirty="0">
                <a:solidFill>
                  <a:schemeClr val="bg1"/>
                </a:solidFill>
                <a:latin typeface="微软雅黑" panose="020B0503020204020204" charset="-122"/>
                <a:ea typeface="微软雅黑" panose="020B0503020204020204" charset="-122"/>
              </a:rPr>
              <a:t>Heuristic distance</a:t>
            </a:r>
            <a:endParaRPr lang="zh-CN" altLang="en-US"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4491038" y="4284676"/>
            <a:ext cx="3408362" cy="1753235"/>
          </a:xfrm>
          <a:prstGeom prst="rect">
            <a:avLst/>
          </a:prstGeom>
          <a:noFill/>
        </p:spPr>
        <p:txBody>
          <a:bodyPr wrap="squar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result is a safe, efficient return trajectory.</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The robot then follows this path to complete a full exploration-return loop.</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Contents</a:t>
            </a:r>
            <a:endParaRPr lang="zh-CN" altLang="en-US" dirty="0">
              <a:ea typeface="Microsoft YaHei UI" panose="020B0503020204020204" pitchFamily="34" charset="-122"/>
            </a:endParaRPr>
          </a:p>
        </p:txBody>
      </p:sp>
      <p:sp>
        <p:nvSpPr>
          <p:cNvPr id="7" name="文本占位符 6"/>
          <p:cNvSpPr>
            <a:spLocks noGrp="1"/>
          </p:cNvSpPr>
          <p:nvPr>
            <p:ph type="body" sz="quarter" idx="2"/>
          </p:nvPr>
        </p:nvSpPr>
        <p:spPr>
          <a:xfrm>
            <a:off x="928800" y="2635589"/>
            <a:ext cx="3981130" cy="1114775"/>
          </a:xfrm>
        </p:spPr>
        <p:txBody>
          <a:bodyPr rtlCol="0">
            <a:normAutofit/>
          </a:bodyPr>
          <a:lstStyle/>
          <a:p>
            <a:pPr rtl="0"/>
            <a:r>
              <a:rPr lang="en-US" altLang="zh-CN" sz="2000" dirty="0">
                <a:ea typeface="Microsoft YaHei UI" panose="020B0503020204020204" pitchFamily="34" charset="-122"/>
              </a:rPr>
              <a:t>1. Proje</a:t>
            </a:r>
            <a:r>
              <a:rPr lang="en-US" altLang="zh-CN" sz="2000" dirty="0"/>
              <a:t>ct Introduction</a:t>
            </a:r>
            <a:endParaRPr lang="zh-CN" altLang="en-US" sz="20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dirty="0">
              <a:ea typeface="Microsoft YaHei UI" panose="020B0503020204020204" pitchFamily="34" charset="-122"/>
            </a:endParaRPr>
          </a:p>
        </p:txBody>
      </p:sp>
      <p:sp>
        <p:nvSpPr>
          <p:cNvPr id="30" name="文本占位符 29"/>
          <p:cNvSpPr>
            <a:spLocks noGrp="1"/>
          </p:cNvSpPr>
          <p:nvPr>
            <p:ph type="body" sz="half" idx="16"/>
          </p:nvPr>
        </p:nvSpPr>
        <p:spPr>
          <a:xfrm>
            <a:off x="4467662" y="2635588"/>
            <a:ext cx="2814410" cy="697045"/>
          </a:xfrm>
        </p:spPr>
        <p:txBody>
          <a:bodyPr rtlCol="0">
            <a:normAutofit/>
          </a:bodyPr>
          <a:lstStyle/>
          <a:p>
            <a:r>
              <a:rPr lang="en-US" altLang="zh-CN" sz="2000" dirty="0">
                <a:ea typeface="Microsoft YaHei UI" panose="020B0503020204020204" pitchFamily="34" charset="-122"/>
              </a:rPr>
              <a:t>2. </a:t>
            </a:r>
            <a:r>
              <a:rPr lang="en-US" altLang="zh-CN" sz="2000" dirty="0"/>
              <a:t>Key Features: Hardware</a:t>
            </a:r>
            <a:endParaRPr lang="zh-CN" altLang="en-US" sz="2000" dirty="0">
              <a:ea typeface="Microsoft YaHei UI" panose="020B0503020204020204" pitchFamily="34" charset="-122"/>
            </a:endParaRPr>
          </a:p>
        </p:txBody>
      </p:sp>
      <p:sp>
        <p:nvSpPr>
          <p:cNvPr id="31" name="文本占位符 30"/>
          <p:cNvSpPr>
            <a:spLocks noGrp="1"/>
          </p:cNvSpPr>
          <p:nvPr>
            <p:ph type="body" sz="half" idx="17"/>
          </p:nvPr>
        </p:nvSpPr>
        <p:spPr>
          <a:xfrm>
            <a:off x="8006525" y="2635589"/>
            <a:ext cx="3687830" cy="499493"/>
          </a:xfrm>
        </p:spPr>
        <p:txBody>
          <a:bodyPr rtlCol="0">
            <a:noAutofit/>
          </a:bodyPr>
          <a:lstStyle/>
          <a:p>
            <a:pPr rtl="0"/>
            <a:r>
              <a:rPr lang="en-US" altLang="zh-CN" sz="2000" dirty="0">
                <a:ea typeface="Microsoft YaHei UI" panose="020B0503020204020204" pitchFamily="34" charset="-122"/>
              </a:rPr>
              <a:t>3. Key Features: </a:t>
            </a:r>
            <a:r>
              <a:rPr lang="en-US" altLang="zh-CN" sz="2000" dirty="0"/>
              <a:t>Soft</a:t>
            </a:r>
            <a:r>
              <a:rPr lang="en-US" altLang="zh-CN" sz="2000" dirty="0">
                <a:ea typeface="Microsoft YaHei UI" panose="020B0503020204020204" pitchFamily="34" charset="-122"/>
              </a:rPr>
              <a:t>ware</a:t>
            </a:r>
            <a:endParaRPr lang="zh-CN" altLang="en-US" sz="2000" dirty="0">
              <a:ea typeface="Microsoft YaHei UI" panose="020B0503020204020204" pitchFamily="34" charset="-122"/>
            </a:endParaRPr>
          </a:p>
        </p:txBody>
      </p:sp>
      <p:sp>
        <p:nvSpPr>
          <p:cNvPr id="6" name="文本占位符 33"/>
          <p:cNvSpPr>
            <a:spLocks noGrp="1"/>
          </p:cNvSpPr>
          <p:nvPr/>
        </p:nvSpPr>
        <p:spPr>
          <a:xfrm>
            <a:off x="7967980" y="4725035"/>
            <a:ext cx="4010025" cy="499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baseline="0" dirty="0" smtClean="0">
                <a:solidFill>
                  <a:schemeClr val="tx2"/>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rtl="0"/>
            <a:r>
              <a:rPr lang="en-US" altLang="zh-CN" sz="2000" dirty="0">
                <a:ea typeface="Microsoft YaHei UI" panose="020B0503020204020204" pitchFamily="34" charset="-122"/>
              </a:rPr>
              <a:t> </a:t>
            </a:r>
            <a:endParaRPr lang="en-US" altLang="zh-CN" sz="2000" dirty="0">
              <a:ea typeface="Microsoft YaHei U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en-GB" altLang="zh-CN" sz="3200" dirty="0">
                <a:ea typeface="Microsoft YaHei UI" panose="020B0503020204020204" pitchFamily="34" charset="-122"/>
              </a:rPr>
              <a:t>1. Project</a:t>
            </a:r>
            <a:br>
              <a:rPr lang="en-GB" altLang="zh-CN" sz="3200" dirty="0">
                <a:ea typeface="Microsoft YaHei UI" panose="020B0503020204020204" pitchFamily="34" charset="-122"/>
              </a:rPr>
            </a:br>
            <a:r>
              <a:rPr lang="en-GB" altLang="zh-CN" sz="3200" dirty="0">
                <a:ea typeface="Microsoft YaHei UI" panose="020B0503020204020204" pitchFamily="34" charset="-122"/>
              </a:rPr>
              <a:t>    Introduction </a:t>
            </a: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
        <p:nvSpPr>
          <p:cNvPr id="6" name="副标题 5"/>
          <p:cNvSpPr>
            <a:spLocks noGrp="1"/>
          </p:cNvSpPr>
          <p:nvPr>
            <p:ph type="subTitle" idx="13"/>
          </p:nvPr>
        </p:nvSpPr>
        <p:spPr>
          <a:xfrm>
            <a:off x="581025" y="3091180"/>
            <a:ext cx="3740150" cy="1616710"/>
          </a:xfrm>
        </p:spPr>
        <p:txBody>
          <a:bodyPr rtlCol="0">
            <a:normAutofit fontScale="90000" lnSpcReduction="10000"/>
          </a:bodyPr>
          <a:lstStyle/>
          <a:p>
            <a:pPr rtl="0" fontAlgn="auto">
              <a:lnSpc>
                <a:spcPct val="150000"/>
              </a:lnSpc>
            </a:pPr>
            <a:r>
              <a:rPr lang="en-US" altLang="zh-CN" sz="2000" dirty="0"/>
              <a:t>Design &amp; Build: </a:t>
            </a:r>
            <a:r>
              <a:rPr lang="en-US" sz="2000" dirty="0">
                <a:ea typeface="Source Sans Pro SemiBold" panose="020B0603030403020204" pitchFamily="34" charset="0"/>
                <a:sym typeface="+mn-ea"/>
              </a:rPr>
              <a:t>Autonomous Mobile Robot for Maze Mapping and Navigation with 2D LiDAR</a:t>
            </a:r>
            <a:endParaRPr lang="zh-CN" altLang="en-US" sz="2000" dirty="0">
              <a:ea typeface="Microsoft YaHei UI" panose="020B0503020204020204" pitchFamily="34" charset="-122"/>
            </a:endParaRPr>
          </a:p>
        </p:txBody>
      </p:sp>
      <p:sp>
        <p:nvSpPr>
          <p:cNvPr id="11" name="文本框 10"/>
          <p:cNvSpPr txBox="1"/>
          <p:nvPr/>
        </p:nvSpPr>
        <p:spPr>
          <a:xfrm>
            <a:off x="4822914" y="16832"/>
            <a:ext cx="6499136" cy="6841168"/>
          </a:xfrm>
          <a:prstGeom prst="rect">
            <a:avLst/>
          </a:prstGeom>
          <a:noFill/>
        </p:spPr>
        <p:txBody>
          <a:bodyPr wrap="square" rtlCol="0">
            <a:spAutoFit/>
          </a:bodyPr>
          <a:lstStyle/>
          <a:p>
            <a:pPr>
              <a:lnSpc>
                <a:spcPct val="150000"/>
              </a:lnSpc>
            </a:pPr>
            <a:r>
              <a:rPr lang="en-US" altLang="zh-CN" sz="1400" b="1"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Objective:</a:t>
            </a: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 </a:t>
            </a:r>
            <a:endPar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a:p>
            <a:pPr>
              <a:lnSpc>
                <a:spcPct val="150000"/>
              </a:lnSpc>
            </a:pP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Design and construct an autonomous mobile robot equipped with a 2D LiDAR system, with the core goal of achieving intelligent maze navigation and real-time environment mapping (3m*3m).</a:t>
            </a:r>
            <a:endPar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a:p>
            <a:pPr>
              <a:lnSpc>
                <a:spcPct val="150000"/>
              </a:lnSpc>
            </a:pPr>
            <a:r>
              <a:rPr lang="en-US" altLang="zh-CN" sz="1400" b="1"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Functions:</a:t>
            </a:r>
            <a:endParaRPr lang="en-US" altLang="zh-CN" sz="1400" b="1"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a:p>
            <a:pPr>
              <a:lnSpc>
                <a:spcPct val="150000"/>
              </a:lnSpc>
            </a:pP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The hardware team focuses on the actual sensor integration, obtaining data from 2D lidar and using motor encoders and IMU to calculate the odometer. These data are transmitted to the host for advanced processing. In turn, the hardware must be able to receive navigation commands (such as waypoints/tracks) from the host and execute these commands through real-time motor control using the PID algorithm.</a:t>
            </a:r>
            <a:endPar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a:p>
            <a:pPr>
              <a:lnSpc>
                <a:spcPct val="150000"/>
              </a:lnSpc>
            </a:pPr>
            <a:endPar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a:p>
            <a:pPr>
              <a:lnSpc>
                <a:spcPct val="150000"/>
              </a:lnSpc>
            </a:pP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The software team is responsible for high-level data processing and autonomous </a:t>
            </a:r>
            <a:r>
              <a:rPr lang="en-US" altLang="zh-CN" sz="1400" dirty="0" err="1">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navigation.They</a:t>
            </a: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 implement the SLAM algorithm to build and update a real-time occupancy grid map based on LiDAR scans and odometry </a:t>
            </a:r>
            <a:r>
              <a:rPr lang="en-US" altLang="zh-CN" sz="1400" dirty="0" err="1">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input.They</a:t>
            </a: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 design the left-hand wall-following exploration logic to ensure complete coverage of the unknown </a:t>
            </a:r>
            <a:r>
              <a:rPr lang="en-US" altLang="zh-CN" sz="1400" dirty="0" err="1">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maze.Once</a:t>
            </a: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 the exploration is complete, the team uses the A* path planning algorithm to compute the shortest return path and transmits it to the hardware system for </a:t>
            </a:r>
            <a:r>
              <a:rPr lang="en-US" altLang="zh-CN" sz="1400" dirty="0" err="1">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execution.The</a:t>
            </a:r>
            <a:r>
              <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rPr>
              <a:t> software team also develops the GUI to visualize the robot’s trajectory, sensor readings, and the built map.</a:t>
            </a:r>
            <a:endParaRPr lang="en-US" altLang="zh-CN" sz="14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379" y="-242993"/>
            <a:ext cx="10515600" cy="1325563"/>
          </a:xfrm>
        </p:spPr>
        <p:txBody>
          <a:bodyPr rtlCol="0">
            <a:normAutofit/>
          </a:bodyPr>
          <a:lstStyle/>
          <a:p>
            <a:pPr rtl="0"/>
            <a:r>
              <a:rPr lang="en-US" altLang="zh-CN" sz="3200" dirty="0">
                <a:ea typeface="Microsoft YaHei UI" panose="020B0503020204020204" pitchFamily="34" charset="-122"/>
              </a:rPr>
              <a:t>Group Members and Roles</a:t>
            </a:r>
            <a:endParaRPr lang="en-US" altLang="zh-CN" sz="3200" dirty="0">
              <a:ea typeface="Microsoft YaHei UI" panose="020B0503020204020204" pitchFamily="34" charset="-122"/>
            </a:endParaRPr>
          </a:p>
        </p:txBody>
      </p:sp>
      <p:sp>
        <p:nvSpPr>
          <p:cNvPr id="7" name="页脚占位符 6"/>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8" name="灯片编号占位符 7"/>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dirty="0">
              <a:ea typeface="Microsoft YaHei UI" panose="020B0503020204020204" pitchFamily="34" charset="-122"/>
            </a:endParaRPr>
          </a:p>
        </p:txBody>
      </p:sp>
      <p:pic>
        <p:nvPicPr>
          <p:cNvPr id="3" name="图片 2" descr="0692b51f10cf24d1ac1bb5746b3cc17"/>
          <p:cNvPicPr>
            <a:picLocks noChangeAspect="1"/>
          </p:cNvPicPr>
          <p:nvPr/>
        </p:nvPicPr>
        <p:blipFill>
          <a:blip r:embed="rId1"/>
          <a:stretch>
            <a:fillRect/>
          </a:stretch>
        </p:blipFill>
        <p:spPr>
          <a:xfrm>
            <a:off x="10471760" y="717809"/>
            <a:ext cx="1289685" cy="1720215"/>
          </a:xfrm>
          <a:prstGeom prst="rect">
            <a:avLst/>
          </a:prstGeom>
        </p:spPr>
      </p:pic>
      <p:sp>
        <p:nvSpPr>
          <p:cNvPr id="4" name="文本框 3"/>
          <p:cNvSpPr txBox="1"/>
          <p:nvPr/>
        </p:nvSpPr>
        <p:spPr>
          <a:xfrm>
            <a:off x="10324624" y="2579639"/>
            <a:ext cx="1752600"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张天韵（</a:t>
            </a:r>
            <a:r>
              <a:rPr lang="en-US" altLang="zh-CN" b="1" dirty="0">
                <a:solidFill>
                  <a:schemeClr val="bg1"/>
                </a:solidFill>
                <a:latin typeface="Microsoft YaHei UI" panose="020B0503020204020204" pitchFamily="34" charset="-122"/>
                <a:ea typeface="Microsoft YaHei UI" panose="020B0503020204020204" pitchFamily="34" charset="-122"/>
              </a:rPr>
              <a:t>TEL</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Radar</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stretch>
            <a:fillRect/>
          </a:stretch>
        </p:blipFill>
        <p:spPr>
          <a:xfrm>
            <a:off x="1853434" y="3429000"/>
            <a:ext cx="1259840" cy="1737995"/>
          </a:xfrm>
          <a:prstGeom prst="rect">
            <a:avLst/>
          </a:prstGeom>
        </p:spPr>
      </p:pic>
      <p:sp>
        <p:nvSpPr>
          <p:cNvPr id="6" name="文本框 5"/>
          <p:cNvSpPr txBox="1"/>
          <p:nvPr/>
        </p:nvSpPr>
        <p:spPr>
          <a:xfrm>
            <a:off x="1607054" y="5293141"/>
            <a:ext cx="1752600"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黄枷赧（</a:t>
            </a:r>
            <a:r>
              <a:rPr lang="en-US" altLang="zh-CN" b="1" dirty="0">
                <a:solidFill>
                  <a:schemeClr val="bg1"/>
                </a:solidFill>
                <a:latin typeface="Microsoft YaHei UI" panose="020B0503020204020204" pitchFamily="34" charset="-122"/>
                <a:ea typeface="Microsoft YaHei UI" panose="020B0503020204020204" pitchFamily="34" charset="-122"/>
              </a:rPr>
              <a:t>TEL</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Motor Driver</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9" name="图片 8" descr="0692b51f10cf24d1ac1bb5746b3cc17"/>
          <p:cNvPicPr>
            <a:picLocks noChangeAspect="1"/>
          </p:cNvPicPr>
          <p:nvPr/>
        </p:nvPicPr>
        <p:blipFill>
          <a:blip r:embed="rId3"/>
          <a:srcRect t="5132" b="5132"/>
          <a:stretch>
            <a:fillRect/>
          </a:stretch>
        </p:blipFill>
        <p:spPr>
          <a:xfrm>
            <a:off x="6617831" y="734636"/>
            <a:ext cx="1289685" cy="1720215"/>
          </a:xfrm>
          <a:prstGeom prst="rect">
            <a:avLst/>
          </a:prstGeom>
        </p:spPr>
      </p:pic>
      <p:sp>
        <p:nvSpPr>
          <p:cNvPr id="10" name="文本框 9"/>
          <p:cNvSpPr txBox="1"/>
          <p:nvPr/>
        </p:nvSpPr>
        <p:spPr>
          <a:xfrm>
            <a:off x="6496738" y="2579639"/>
            <a:ext cx="1752600"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梁锋宁（</a:t>
            </a:r>
            <a:r>
              <a:rPr lang="en-US" altLang="zh-CN" b="1" dirty="0">
                <a:solidFill>
                  <a:schemeClr val="bg1"/>
                </a:solidFill>
                <a:latin typeface="Microsoft YaHei UI" panose="020B0503020204020204" pitchFamily="34" charset="-122"/>
                <a:ea typeface="Microsoft YaHei UI" panose="020B0503020204020204" pitchFamily="34" charset="-122"/>
              </a:rPr>
              <a:t>TEL</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Motor Driver</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11" name="图片 10"/>
          <p:cNvPicPr>
            <a:picLocks noChangeAspect="1"/>
          </p:cNvPicPr>
          <p:nvPr/>
        </p:nvPicPr>
        <p:blipFill>
          <a:blip r:embed="rId4"/>
          <a:srcRect t="11221" b="11221"/>
          <a:stretch>
            <a:fillRect/>
          </a:stretch>
        </p:blipFill>
        <p:spPr>
          <a:xfrm>
            <a:off x="8559718" y="691138"/>
            <a:ext cx="1259840" cy="1737995"/>
          </a:xfrm>
          <a:prstGeom prst="rect">
            <a:avLst/>
          </a:prstGeom>
        </p:spPr>
      </p:pic>
      <p:sp>
        <p:nvSpPr>
          <p:cNvPr id="12" name="文本框 11"/>
          <p:cNvSpPr txBox="1"/>
          <p:nvPr/>
        </p:nvSpPr>
        <p:spPr>
          <a:xfrm>
            <a:off x="8410681" y="2579639"/>
            <a:ext cx="1752600"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苏兆麟（</a:t>
            </a:r>
            <a:r>
              <a:rPr lang="en-US" altLang="zh-CN" b="1" dirty="0">
                <a:solidFill>
                  <a:schemeClr val="bg1"/>
                </a:solidFill>
                <a:latin typeface="Microsoft YaHei UI" panose="020B0503020204020204" pitchFamily="34" charset="-122"/>
                <a:ea typeface="Microsoft YaHei UI" panose="020B0503020204020204" pitchFamily="34" charset="-122"/>
              </a:rPr>
              <a:t>EIE</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IMU</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13" name="图片 12" descr="0692b51f10cf24d1ac1bb5746b3cc17"/>
          <p:cNvPicPr>
            <a:picLocks noChangeAspect="1"/>
          </p:cNvPicPr>
          <p:nvPr/>
        </p:nvPicPr>
        <p:blipFill>
          <a:blip r:embed="rId5"/>
          <a:srcRect l="55" r="55"/>
          <a:stretch>
            <a:fillRect/>
          </a:stretch>
        </p:blipFill>
        <p:spPr>
          <a:xfrm>
            <a:off x="911379" y="700029"/>
            <a:ext cx="1289685" cy="1720215"/>
          </a:xfrm>
          <a:prstGeom prst="rect">
            <a:avLst/>
          </a:prstGeom>
        </p:spPr>
      </p:pic>
      <p:sp>
        <p:nvSpPr>
          <p:cNvPr id="14" name="文本框 13"/>
          <p:cNvSpPr txBox="1"/>
          <p:nvPr/>
        </p:nvSpPr>
        <p:spPr>
          <a:xfrm>
            <a:off x="457147" y="2581368"/>
            <a:ext cx="2211705"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何威翰（</a:t>
            </a:r>
            <a:r>
              <a:rPr lang="en-US" altLang="zh-CN" b="1" dirty="0">
                <a:solidFill>
                  <a:schemeClr val="bg1"/>
                </a:solidFill>
                <a:latin typeface="Microsoft YaHei UI" panose="020B0503020204020204" pitchFamily="34" charset="-122"/>
                <a:ea typeface="Microsoft YaHei UI" panose="020B0503020204020204" pitchFamily="34" charset="-122"/>
              </a:rPr>
              <a:t>EIE</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Encoder Motor</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15" name="图片 14"/>
          <p:cNvPicPr>
            <a:picLocks noChangeAspect="1"/>
          </p:cNvPicPr>
          <p:nvPr/>
        </p:nvPicPr>
        <p:blipFill>
          <a:blip r:embed="rId6"/>
          <a:srcRect t="756" b="756"/>
          <a:stretch>
            <a:fillRect/>
          </a:stretch>
        </p:blipFill>
        <p:spPr>
          <a:xfrm>
            <a:off x="2848412" y="700029"/>
            <a:ext cx="1259840" cy="1737995"/>
          </a:xfrm>
          <a:prstGeom prst="rect">
            <a:avLst/>
          </a:prstGeom>
        </p:spPr>
      </p:pic>
      <p:sp>
        <p:nvSpPr>
          <p:cNvPr id="16" name="文本框 15"/>
          <p:cNvSpPr txBox="1"/>
          <p:nvPr/>
        </p:nvSpPr>
        <p:spPr>
          <a:xfrm>
            <a:off x="2318041" y="2579639"/>
            <a:ext cx="2545080" cy="10053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吴亦凡（</a:t>
            </a:r>
            <a:r>
              <a:rPr lang="en-US" altLang="zh-CN" b="1" dirty="0">
                <a:solidFill>
                  <a:schemeClr val="bg1"/>
                </a:solidFill>
                <a:latin typeface="Microsoft YaHei UI" panose="020B0503020204020204" pitchFamily="34" charset="-122"/>
                <a:ea typeface="Microsoft YaHei UI" panose="020B0503020204020204" pitchFamily="34" charset="-122"/>
              </a:rPr>
              <a:t>TEL</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Bluetooth Module</a:t>
            </a:r>
            <a:endParaRPr lang="en-US" altLang="zh-CN" b="1" dirty="0">
              <a:solidFill>
                <a:schemeClr val="bg1"/>
              </a:solidFill>
              <a:latin typeface="Microsoft YaHei UI" panose="020B0503020204020204" pitchFamily="34" charset="-122"/>
              <a:ea typeface="Microsoft YaHei UI" panose="020B0503020204020204" pitchFamily="34" charset="-122"/>
            </a:endParaRPr>
          </a:p>
          <a:p>
            <a:pPr algn="ct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17" name="图片 16" descr="0692b51f10cf24d1ac1bb5746b3cc17"/>
          <p:cNvPicPr>
            <a:picLocks noChangeAspect="1"/>
          </p:cNvPicPr>
          <p:nvPr/>
        </p:nvPicPr>
        <p:blipFill>
          <a:blip r:embed="rId7"/>
          <a:srcRect t="2437" b="2437"/>
          <a:stretch>
            <a:fillRect/>
          </a:stretch>
        </p:blipFill>
        <p:spPr>
          <a:xfrm>
            <a:off x="4718199" y="683201"/>
            <a:ext cx="1289685" cy="1771650"/>
          </a:xfrm>
          <a:prstGeom prst="rect">
            <a:avLst/>
          </a:prstGeom>
        </p:spPr>
      </p:pic>
      <p:sp>
        <p:nvSpPr>
          <p:cNvPr id="19" name="文本框 18"/>
          <p:cNvSpPr txBox="1"/>
          <p:nvPr/>
        </p:nvSpPr>
        <p:spPr>
          <a:xfrm>
            <a:off x="4582795" y="2579639"/>
            <a:ext cx="1752600" cy="629920"/>
          </a:xfrm>
          <a:prstGeom prst="rect">
            <a:avLst/>
          </a:prstGeom>
          <a:noFill/>
        </p:spPr>
        <p:txBody>
          <a:bodyPr wrap="square" rtlCol="0">
            <a:no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李佳璇（</a:t>
            </a:r>
            <a:r>
              <a:rPr lang="en-US" altLang="zh-CN" b="1" dirty="0">
                <a:solidFill>
                  <a:schemeClr val="bg1"/>
                </a:solidFill>
                <a:latin typeface="Microsoft YaHei UI" panose="020B0503020204020204" pitchFamily="34" charset="-122"/>
                <a:ea typeface="Microsoft YaHei UI" panose="020B0503020204020204" pitchFamily="34" charset="-122"/>
              </a:rPr>
              <a:t>TEL</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Radar</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21" name="图片 20"/>
          <p:cNvPicPr>
            <a:picLocks noChangeAspect="1"/>
          </p:cNvPicPr>
          <p:nvPr/>
        </p:nvPicPr>
        <p:blipFill>
          <a:blip r:embed="rId8"/>
          <a:stretch>
            <a:fillRect/>
          </a:stretch>
        </p:blipFill>
        <p:spPr>
          <a:xfrm>
            <a:off x="5936601" y="3405410"/>
            <a:ext cx="1303496" cy="1737995"/>
          </a:xfrm>
          <a:prstGeom prst="rect">
            <a:avLst/>
          </a:prstGeom>
        </p:spPr>
      </p:pic>
      <p:sp>
        <p:nvSpPr>
          <p:cNvPr id="23" name="文本框 22"/>
          <p:cNvSpPr txBox="1"/>
          <p:nvPr/>
        </p:nvSpPr>
        <p:spPr>
          <a:xfrm>
            <a:off x="5604270" y="5290382"/>
            <a:ext cx="2149079" cy="646331"/>
          </a:xfrm>
          <a:prstGeom prst="rect">
            <a:avLst/>
          </a:prstGeom>
          <a:noFill/>
        </p:spPr>
        <p:txBody>
          <a:bodyPr wrap="square">
            <a:sp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崔洪清（</a:t>
            </a:r>
            <a:r>
              <a:rPr lang="en-US" altLang="zh-CN" b="1" dirty="0">
                <a:solidFill>
                  <a:schemeClr val="bg1"/>
                </a:solidFill>
                <a:latin typeface="Microsoft YaHei UI" panose="020B0503020204020204" pitchFamily="34" charset="-122"/>
                <a:ea typeface="Microsoft YaHei UI" panose="020B0503020204020204" pitchFamily="34" charset="-122"/>
              </a:rPr>
              <a:t>IoT</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A* Path Planning</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25" name="图片 24"/>
          <p:cNvPicPr>
            <a:picLocks noChangeAspect="1"/>
          </p:cNvPicPr>
          <p:nvPr/>
        </p:nvPicPr>
        <p:blipFill>
          <a:blip r:embed="rId9"/>
          <a:stretch>
            <a:fillRect/>
          </a:stretch>
        </p:blipFill>
        <p:spPr>
          <a:xfrm>
            <a:off x="3922895" y="3428999"/>
            <a:ext cx="1368407" cy="1737995"/>
          </a:xfrm>
          <a:prstGeom prst="rect">
            <a:avLst/>
          </a:prstGeom>
        </p:spPr>
      </p:pic>
      <p:sp>
        <p:nvSpPr>
          <p:cNvPr id="29" name="文本框 28"/>
          <p:cNvSpPr txBox="1"/>
          <p:nvPr/>
        </p:nvSpPr>
        <p:spPr>
          <a:xfrm>
            <a:off x="3594838" y="5276730"/>
            <a:ext cx="2024519" cy="646331"/>
          </a:xfrm>
          <a:prstGeom prst="rect">
            <a:avLst/>
          </a:prstGeom>
          <a:noFill/>
        </p:spPr>
        <p:txBody>
          <a:bodyPr wrap="square">
            <a:sp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潘凯翔（</a:t>
            </a:r>
            <a:r>
              <a:rPr lang="en-US" altLang="zh-CN" b="1" dirty="0">
                <a:solidFill>
                  <a:schemeClr val="bg1"/>
                </a:solidFill>
                <a:latin typeface="Microsoft YaHei UI" panose="020B0503020204020204" pitchFamily="34" charset="-122"/>
                <a:ea typeface="Microsoft YaHei UI" panose="020B0503020204020204" pitchFamily="34" charset="-122"/>
              </a:rPr>
              <a:t>IST</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SLAM Mapping</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sp>
        <p:nvSpPr>
          <p:cNvPr id="30" name="文本框 29"/>
          <p:cNvSpPr txBox="1"/>
          <p:nvPr/>
        </p:nvSpPr>
        <p:spPr>
          <a:xfrm>
            <a:off x="7628192" y="5297564"/>
            <a:ext cx="2024519" cy="646331"/>
          </a:xfrm>
          <a:prstGeom prst="rect">
            <a:avLst/>
          </a:prstGeom>
          <a:noFill/>
        </p:spPr>
        <p:txBody>
          <a:bodyPr wrap="square">
            <a:sp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孙仟（</a:t>
            </a:r>
            <a:r>
              <a:rPr lang="en-US" altLang="zh-CN" b="1" dirty="0">
                <a:solidFill>
                  <a:schemeClr val="bg1"/>
                </a:solidFill>
                <a:latin typeface="Microsoft YaHei UI" panose="020B0503020204020204" pitchFamily="34" charset="-122"/>
                <a:ea typeface="Microsoft YaHei UI" panose="020B0503020204020204" pitchFamily="34" charset="-122"/>
              </a:rPr>
              <a:t>IoT</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Control Logic</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sp>
        <p:nvSpPr>
          <p:cNvPr id="31" name="文本框 30"/>
          <p:cNvSpPr txBox="1"/>
          <p:nvPr/>
        </p:nvSpPr>
        <p:spPr>
          <a:xfrm>
            <a:off x="9568432" y="5293141"/>
            <a:ext cx="2024519" cy="646331"/>
          </a:xfrm>
          <a:prstGeom prst="rect">
            <a:avLst/>
          </a:prstGeom>
          <a:noFill/>
        </p:spPr>
        <p:txBody>
          <a:bodyPr wrap="square">
            <a:spAutoFit/>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杨易臻（</a:t>
            </a:r>
            <a:r>
              <a:rPr lang="en-US" altLang="zh-CN" b="1" dirty="0">
                <a:solidFill>
                  <a:schemeClr val="bg1"/>
                </a:solidFill>
                <a:latin typeface="Microsoft YaHei UI" panose="020B0503020204020204" pitchFamily="34" charset="-122"/>
                <a:ea typeface="Microsoft YaHei UI" panose="020B0503020204020204" pitchFamily="34" charset="-122"/>
              </a:rPr>
              <a:t>IST</a:t>
            </a:r>
            <a:r>
              <a:rPr lang="zh-CN" altLang="en-US" b="1" dirty="0">
                <a:solidFill>
                  <a:schemeClr val="bg1"/>
                </a:solidFill>
                <a:latin typeface="Microsoft YaHei UI" panose="020B0503020204020204" pitchFamily="34" charset="-122"/>
                <a:ea typeface="Microsoft YaHei UI" panose="020B0503020204020204" pitchFamily="34" charset="-122"/>
              </a:rPr>
              <a:t>）</a:t>
            </a:r>
            <a:endParaRPr lang="zh-CN" altLang="en-US" b="1" dirty="0">
              <a:solidFill>
                <a:schemeClr val="bg1"/>
              </a:solidFill>
              <a:latin typeface="Microsoft YaHei UI" panose="020B0503020204020204" pitchFamily="34" charset="-122"/>
              <a:ea typeface="Microsoft YaHei UI" panose="020B0503020204020204" pitchFamily="34" charset="-122"/>
            </a:endParaRPr>
          </a:p>
          <a:p>
            <a:pPr algn="ctr"/>
            <a:r>
              <a:rPr lang="en-US" altLang="zh-CN" b="1" dirty="0">
                <a:solidFill>
                  <a:schemeClr val="bg1"/>
                </a:solidFill>
                <a:latin typeface="Microsoft YaHei UI" panose="020B0503020204020204" pitchFamily="34" charset="-122"/>
                <a:ea typeface="Microsoft YaHei UI" panose="020B0503020204020204" pitchFamily="34" charset="-122"/>
              </a:rPr>
              <a:t>Data Handling</a:t>
            </a:r>
            <a:endParaRPr lang="en-US" altLang="zh-CN" b="1" dirty="0">
              <a:solidFill>
                <a:schemeClr val="bg1"/>
              </a:solidFill>
              <a:latin typeface="Microsoft YaHei UI" panose="020B0503020204020204" pitchFamily="34" charset="-122"/>
              <a:ea typeface="Microsoft YaHei UI" panose="020B0503020204020204" pitchFamily="34" charset="-122"/>
            </a:endParaRPr>
          </a:p>
        </p:txBody>
      </p:sp>
      <p:pic>
        <p:nvPicPr>
          <p:cNvPr id="33" name="图片 32"/>
          <p:cNvPicPr>
            <a:picLocks noChangeAspect="1"/>
          </p:cNvPicPr>
          <p:nvPr/>
        </p:nvPicPr>
        <p:blipFill>
          <a:blip r:embed="rId10"/>
          <a:stretch>
            <a:fillRect/>
          </a:stretch>
        </p:blipFill>
        <p:spPr>
          <a:xfrm>
            <a:off x="7910238" y="3379075"/>
            <a:ext cx="1301713" cy="1784110"/>
          </a:xfrm>
          <a:prstGeom prst="rect">
            <a:avLst/>
          </a:prstGeom>
        </p:spPr>
      </p:pic>
      <p:pic>
        <p:nvPicPr>
          <p:cNvPr id="35" name="图片 34"/>
          <p:cNvPicPr>
            <a:picLocks noChangeAspect="1"/>
          </p:cNvPicPr>
          <p:nvPr/>
        </p:nvPicPr>
        <p:blipFill>
          <a:blip r:embed="rId11"/>
          <a:srcRect t="5597" b="4658"/>
          <a:stretch>
            <a:fillRect/>
          </a:stretch>
        </p:blipFill>
        <p:spPr>
          <a:xfrm>
            <a:off x="9821543" y="3379075"/>
            <a:ext cx="1436181" cy="18317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80846" y="631753"/>
            <a:ext cx="3639972" cy="1536580"/>
          </a:xfrm>
        </p:spPr>
        <p:txBody>
          <a:bodyPr rtlCol="0">
            <a:normAutofit/>
          </a:bodyPr>
          <a:lstStyle/>
          <a:p>
            <a:pPr rtl="0"/>
            <a:r>
              <a:rPr lang="en-GB" altLang="zh-CN" sz="3200" dirty="0"/>
              <a:t>2</a:t>
            </a:r>
            <a:r>
              <a:rPr lang="en-GB" altLang="zh-CN" sz="3200" dirty="0">
                <a:ea typeface="Microsoft YaHei UI" panose="020B0503020204020204" pitchFamily="34" charset="-122"/>
              </a:rPr>
              <a:t>. Key Features: </a:t>
            </a:r>
            <a:br>
              <a:rPr lang="en-GB" altLang="zh-CN" sz="3200" dirty="0">
                <a:ea typeface="Microsoft YaHei UI" panose="020B0503020204020204" pitchFamily="34" charset="-122"/>
              </a:rPr>
            </a:br>
            <a:r>
              <a:rPr lang="en-GB" altLang="zh-CN" sz="3200" dirty="0"/>
              <a:t>    </a:t>
            </a:r>
            <a:r>
              <a:rPr lang="en-GB" altLang="zh-CN" sz="3200" dirty="0">
                <a:ea typeface="Microsoft YaHei UI" panose="020B0503020204020204" pitchFamily="34" charset="-122"/>
              </a:rPr>
              <a:t>Hardware</a:t>
            </a: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
        <p:nvSpPr>
          <p:cNvPr id="6" name="副标题 5"/>
          <p:cNvSpPr>
            <a:spLocks noGrp="1"/>
          </p:cNvSpPr>
          <p:nvPr>
            <p:ph type="subTitle" idx="13"/>
          </p:nvPr>
        </p:nvSpPr>
        <p:spPr>
          <a:xfrm>
            <a:off x="580846" y="2211225"/>
            <a:ext cx="3639972" cy="692595"/>
          </a:xfrm>
        </p:spPr>
        <p:txBody>
          <a:bodyPr rtlCol="0">
            <a:normAutofit/>
          </a:bodyPr>
          <a:lstStyle/>
          <a:p>
            <a:pPr rtl="0"/>
            <a:r>
              <a:rPr lang="en-US" altLang="zh-CN" sz="2000" dirty="0"/>
              <a:t>Completed by Telecom and EIE Team</a:t>
            </a:r>
            <a:endParaRPr lang="zh-CN" altLang="en-US" sz="2000" dirty="0">
              <a:ea typeface="Microsoft YaHei UI" panose="020B0503020204020204" pitchFamily="34" charset="-122"/>
            </a:endParaRPr>
          </a:p>
        </p:txBody>
      </p:sp>
      <p:pic>
        <p:nvPicPr>
          <p:cNvPr id="7" name="Picture 5"/>
          <p:cNvPicPr>
            <a:picLocks noChangeAspect="1"/>
          </p:cNvPicPr>
          <p:nvPr/>
        </p:nvPicPr>
        <p:blipFill>
          <a:blip r:embed="rId1"/>
          <a:stretch>
            <a:fillRect/>
          </a:stretch>
        </p:blipFill>
        <p:spPr>
          <a:xfrm>
            <a:off x="191135" y="3068955"/>
            <a:ext cx="3830320" cy="2587625"/>
          </a:xfrm>
          <a:prstGeom prst="rect">
            <a:avLst/>
          </a:prstGeom>
        </p:spPr>
      </p:pic>
      <p:sp>
        <p:nvSpPr>
          <p:cNvPr id="11" name="文本框 10"/>
          <p:cNvSpPr txBox="1"/>
          <p:nvPr/>
        </p:nvSpPr>
        <p:spPr>
          <a:xfrm>
            <a:off x="368935" y="5733415"/>
            <a:ext cx="4064000" cy="337185"/>
          </a:xfrm>
          <a:prstGeom prst="rect">
            <a:avLst/>
          </a:prstGeom>
          <a:noFill/>
        </p:spPr>
        <p:txBody>
          <a:bodyPr wrap="square" rtlCol="0">
            <a:spAutoFit/>
          </a:bodyPr>
          <a:lstStyle/>
          <a:p>
            <a:r>
              <a:rPr lang="en-US" altLang="zh-CN" sz="1600">
                <a:latin typeface="Microsoft YaHei UI" panose="020B0503020204020204" pitchFamily="34" charset="-122"/>
                <a:ea typeface="Microsoft YaHei UI" panose="020B0503020204020204" pitchFamily="34" charset="-122"/>
              </a:rPr>
              <a:t>Figure 2. Hardware Components</a:t>
            </a:r>
            <a:endParaRPr lang="en-US" altLang="zh-CN" sz="1600">
              <a:latin typeface="Microsoft YaHei UI" panose="020B0503020204020204" pitchFamily="34" charset="-122"/>
              <a:ea typeface="Microsoft YaHei UI" panose="020B0503020204020204" pitchFamily="34" charset="-122"/>
            </a:endParaRPr>
          </a:p>
        </p:txBody>
      </p:sp>
      <p:pic>
        <p:nvPicPr>
          <p:cNvPr id="13" name="内容占位符 12"/>
          <p:cNvPicPr>
            <a:picLocks noGrp="1" noChangeAspect="1"/>
          </p:cNvPicPr>
          <p:nvPr>
            <p:ph idx="1"/>
          </p:nvPr>
        </p:nvPicPr>
        <p:blipFill>
          <a:blip r:embed="rId2"/>
          <a:stretch>
            <a:fillRect/>
          </a:stretch>
        </p:blipFill>
        <p:spPr>
          <a:xfrm>
            <a:off x="4655820" y="1041400"/>
            <a:ext cx="7099935" cy="5029200"/>
          </a:xfrm>
          <a:prstGeom prst="rect">
            <a:avLst/>
          </a:prstGeom>
        </p:spPr>
      </p:pic>
      <p:sp>
        <p:nvSpPr>
          <p:cNvPr id="16" name="矩形 15"/>
          <p:cNvSpPr/>
          <p:nvPr/>
        </p:nvSpPr>
        <p:spPr>
          <a:xfrm>
            <a:off x="4727575" y="1268730"/>
            <a:ext cx="5184775" cy="4388485"/>
          </a:xfrm>
          <a:prstGeom prst="rect">
            <a:avLst/>
          </a:prstGeom>
          <a:noFill/>
          <a:ln w="34925"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900670" y="1412875"/>
            <a:ext cx="1784350" cy="645160"/>
          </a:xfrm>
          <a:prstGeom prst="rect">
            <a:avLst/>
          </a:prstGeom>
          <a:noFill/>
        </p:spPr>
        <p:txBody>
          <a:bodyPr wrap="square" rtlCol="0">
            <a:spAutoFit/>
          </a:bodyPr>
          <a:lstStyle/>
          <a:p>
            <a:pPr algn="ctr"/>
            <a:r>
              <a:rPr lang="en-US" altLang="zh-CN" b="1">
                <a:solidFill>
                  <a:srgbClr val="FF0000"/>
                </a:solidFill>
                <a:latin typeface="Microsoft YaHei UI" panose="020B0503020204020204" pitchFamily="34" charset="-122"/>
                <a:ea typeface="Microsoft YaHei UI" panose="020B0503020204020204" pitchFamily="34" charset="-122"/>
              </a:rPr>
              <a:t>Firmware</a:t>
            </a:r>
            <a:endParaRPr lang="en-US" altLang="zh-CN" b="1">
              <a:solidFill>
                <a:srgbClr val="FF0000"/>
              </a:solidFill>
              <a:latin typeface="Microsoft YaHei UI" panose="020B0503020204020204" pitchFamily="34" charset="-122"/>
              <a:ea typeface="Microsoft YaHei UI" panose="020B0503020204020204" pitchFamily="34" charset="-122"/>
            </a:endParaRPr>
          </a:p>
          <a:p>
            <a:pPr algn="ctr"/>
            <a:r>
              <a:rPr lang="en-US" altLang="zh-CN" b="1">
                <a:solidFill>
                  <a:srgbClr val="FF0000"/>
                </a:solidFill>
                <a:latin typeface="Microsoft YaHei UI" panose="020B0503020204020204" pitchFamily="34" charset="-122"/>
                <a:ea typeface="Microsoft YaHei UI" panose="020B0503020204020204" pitchFamily="34" charset="-122"/>
              </a:rPr>
              <a:t>Constructions</a:t>
            </a:r>
            <a:endParaRPr lang="en-US" altLang="zh-CN" b="1">
              <a:solidFill>
                <a:srgbClr val="FF0000"/>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80846" y="1511863"/>
            <a:ext cx="3639972" cy="1536580"/>
          </a:xfrm>
        </p:spPr>
        <p:txBody>
          <a:bodyPr rtlCol="0">
            <a:normAutofit/>
          </a:bodyPr>
          <a:lstStyle/>
          <a:p>
            <a:pPr rtl="0"/>
            <a:r>
              <a:rPr lang="en-US" altLang="zh-CN" sz="3200" dirty="0"/>
              <a:t>2.</a:t>
            </a:r>
            <a:r>
              <a:rPr lang="en-GB" altLang="zh-CN" sz="3200" dirty="0">
                <a:ea typeface="Microsoft YaHei UI" panose="020B0503020204020204" pitchFamily="34" charset="-122"/>
              </a:rPr>
              <a:t> Key Features: </a:t>
            </a:r>
            <a:br>
              <a:rPr lang="en-GB" altLang="zh-CN" sz="3200" dirty="0">
                <a:ea typeface="Microsoft YaHei UI" panose="020B0503020204020204" pitchFamily="34" charset="-122"/>
              </a:rPr>
            </a:br>
            <a:r>
              <a:rPr lang="en-GB" altLang="zh-CN" sz="3200" dirty="0">
                <a:ea typeface="Microsoft YaHei UI" panose="020B0503020204020204" pitchFamily="34" charset="-122"/>
              </a:rPr>
              <a:t>    </a:t>
            </a:r>
            <a:r>
              <a:rPr lang="en-US" altLang="en-GB" sz="3200" dirty="0">
                <a:ea typeface="Microsoft YaHei UI" panose="020B0503020204020204" pitchFamily="34" charset="-122"/>
              </a:rPr>
              <a:t>Hard</a:t>
            </a:r>
            <a:r>
              <a:rPr lang="en-GB" altLang="zh-CN" sz="3200" dirty="0">
                <a:ea typeface="Microsoft YaHei UI" panose="020B0503020204020204" pitchFamily="34" charset="-122"/>
              </a:rPr>
              <a:t>ware</a:t>
            </a:r>
            <a:endParaRPr lang="en-GB" altLang="zh-CN" sz="3200" dirty="0">
              <a:ea typeface="Microsoft YaHei UI" panose="020B0503020204020204" pitchFamily="34" charset="-122"/>
            </a:endParaRPr>
          </a:p>
        </p:txBody>
      </p:sp>
      <p:sp>
        <p:nvSpPr>
          <p:cNvPr id="3" name="内容占位符 2"/>
          <p:cNvSpPr>
            <a:spLocks noGrp="1"/>
          </p:cNvSpPr>
          <p:nvPr>
            <p:ph idx="1"/>
          </p:nvPr>
        </p:nvSpPr>
        <p:spPr>
          <a:xfrm>
            <a:off x="4548505" y="116840"/>
            <a:ext cx="7371080" cy="6654800"/>
          </a:xfrm>
        </p:spPr>
        <p:txBody>
          <a:bodyPr rtlCol="0" anchor="ctr">
            <a:normAutofit/>
          </a:bodyPr>
          <a:lstStyle/>
          <a:p>
            <a:pPr marL="457200" indent="-457200" rtl="0">
              <a:lnSpc>
                <a:spcPct val="120000"/>
              </a:lnSpc>
              <a:buFont typeface="+mj-lt"/>
              <a:buAutoNum type="arabicPeriod"/>
            </a:pPr>
            <a:r>
              <a:rPr lang="en-US" altLang="zh-CN" sz="2100" b="1" dirty="0">
                <a:ea typeface="Microsoft YaHei UI" panose="020B0503020204020204" pitchFamily="34" charset="-122"/>
              </a:rPr>
              <a:t>Sensor Data Acquisition</a:t>
            </a:r>
            <a:endParaRPr lang="en-US" altLang="zh-CN" sz="2100"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RPLIDAR C1</a:t>
            </a:r>
            <a:endParaRPr lang="en-US" altLang="zh-CN" sz="1900" i="0"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520 gear encoder DC motor</a:t>
            </a:r>
            <a:endParaRPr lang="en-US" altLang="zh-CN" sz="1900" i="0" dirty="0">
              <a:ea typeface="Microsoft YaHei UI" panose="020B0503020204020204" pitchFamily="34" charset="-122"/>
            </a:endParaRPr>
          </a:p>
          <a:p>
            <a:pPr marL="457200" indent="-457200">
              <a:lnSpc>
                <a:spcPct val="120000"/>
              </a:lnSpc>
              <a:buFont typeface="+mj-lt"/>
              <a:buAutoNum type="arabicPeriod"/>
            </a:pPr>
            <a:r>
              <a:rPr lang="en-US" altLang="zh-CN" sz="2100" b="1" dirty="0">
                <a:ea typeface="Microsoft YaHei UI" panose="020B0503020204020204" pitchFamily="34" charset="-122"/>
              </a:rPr>
              <a:t>Distance Measurement and Position Estimation</a:t>
            </a:r>
            <a:endParaRPr lang="en-US" altLang="zh-CN" sz="2100"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MPU6500 IMU</a:t>
            </a:r>
            <a:endParaRPr lang="en-US" altLang="zh-CN" sz="1900" i="0" dirty="0">
              <a:ea typeface="Microsoft YaHei UI" panose="020B0503020204020204" pitchFamily="34" charset="-122"/>
            </a:endParaRPr>
          </a:p>
          <a:p>
            <a:pPr marL="457200" indent="-457200">
              <a:lnSpc>
                <a:spcPct val="120000"/>
              </a:lnSpc>
              <a:buFont typeface="+mj-lt"/>
              <a:buAutoNum type="arabicPeriod"/>
            </a:pPr>
            <a:r>
              <a:rPr lang="en-US" altLang="zh-CN" sz="2100" b="1" dirty="0">
                <a:ea typeface="Microsoft YaHei UI" panose="020B0503020204020204" pitchFamily="34" charset="-122"/>
              </a:rPr>
              <a:t>Motor Control</a:t>
            </a:r>
            <a:endParaRPr lang="en-US" altLang="zh-CN" sz="2100"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AT8236 Motor Driver</a:t>
            </a:r>
            <a:endParaRPr lang="en-US" altLang="zh-CN" sz="1900" i="0"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Use PID control to achieve real-time motor control of speed/position</a:t>
            </a:r>
            <a:endParaRPr lang="en-US" altLang="zh-CN" sz="1900" i="0" dirty="0">
              <a:ea typeface="Microsoft YaHei UI" panose="020B0503020204020204" pitchFamily="34" charset="-122"/>
            </a:endParaRPr>
          </a:p>
          <a:p>
            <a:pPr marL="457200" indent="-457200">
              <a:lnSpc>
                <a:spcPct val="120000"/>
              </a:lnSpc>
              <a:buFont typeface="+mj-lt"/>
              <a:buAutoNum type="arabicPeriod"/>
            </a:pPr>
            <a:r>
              <a:rPr lang="en-US" altLang="zh-CN" sz="1900" b="1" dirty="0">
                <a:sym typeface="+mn-ea"/>
              </a:rPr>
              <a:t>Bluetooth Communication</a:t>
            </a:r>
            <a:endParaRPr lang="en-US" altLang="zh-CN" sz="1900" b="1" dirty="0">
              <a:ea typeface="Microsoft YaHei UI" panose="020B0503020204020204" pitchFamily="34" charset="-122"/>
            </a:endParaRPr>
          </a:p>
          <a:p>
            <a:pPr marL="742950" lvl="1" indent="-285750">
              <a:lnSpc>
                <a:spcPct val="120000"/>
              </a:lnSpc>
              <a:buFont typeface="Arial" panose="020B0604020202020204" pitchFamily="34" charset="0"/>
              <a:buChar char="•"/>
            </a:pPr>
            <a:r>
              <a:rPr lang="en-US" altLang="zh-CN" sz="1900" i="0" dirty="0">
                <a:ea typeface="Microsoft YaHei UI" panose="020B0503020204020204" pitchFamily="34" charset="-122"/>
              </a:rPr>
              <a:t>Transmit data packets to the host via Bluetooth, including 2D laser radar scan data (angles and distances) and odometry data (x, y, θ)</a:t>
            </a:r>
            <a:endParaRPr lang="en-US" altLang="zh-CN" sz="1900" i="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80846" y="1511863"/>
            <a:ext cx="3639972" cy="1536580"/>
          </a:xfrm>
        </p:spPr>
        <p:txBody>
          <a:bodyPr rtlCol="0">
            <a:normAutofit/>
          </a:bodyPr>
          <a:lstStyle/>
          <a:p>
            <a:pPr rtl="0"/>
            <a:r>
              <a:rPr lang="en-US" altLang="zh-CN" sz="3200" dirty="0"/>
              <a:t>2</a:t>
            </a:r>
            <a:r>
              <a:rPr lang="en-GB" altLang="zh-CN" sz="3200" dirty="0">
                <a:ea typeface="Microsoft YaHei UI" panose="020B0503020204020204" pitchFamily="34" charset="-122"/>
              </a:rPr>
              <a:t>. Key Features: </a:t>
            </a:r>
            <a:br>
              <a:rPr lang="en-GB" altLang="zh-CN" sz="3200" dirty="0">
                <a:ea typeface="Microsoft YaHei UI" panose="020B0503020204020204" pitchFamily="34" charset="-122"/>
              </a:rPr>
            </a:br>
            <a:r>
              <a:rPr lang="en-GB" altLang="zh-CN" sz="3200" dirty="0">
                <a:ea typeface="Microsoft YaHei UI" panose="020B0503020204020204" pitchFamily="34" charset="-122"/>
              </a:rPr>
              <a:t>    </a:t>
            </a:r>
            <a:r>
              <a:rPr lang="en-US" altLang="en-GB" sz="3200" dirty="0">
                <a:ea typeface="Microsoft YaHei UI" panose="020B0503020204020204" pitchFamily="34" charset="-122"/>
              </a:rPr>
              <a:t>Hard</a:t>
            </a:r>
            <a:r>
              <a:rPr lang="en-GB" altLang="zh-CN" sz="3200" dirty="0">
                <a:ea typeface="Microsoft YaHei UI" panose="020B0503020204020204" pitchFamily="34" charset="-122"/>
              </a:rPr>
              <a:t>ware</a:t>
            </a:r>
            <a:endParaRPr lang="en-GB" altLang="zh-CN" sz="3200" dirty="0">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pic>
        <p:nvPicPr>
          <p:cNvPr id="3" name="内容占位符 2"/>
          <p:cNvPicPr>
            <a:picLocks noGrp="1" noChangeAspect="1"/>
          </p:cNvPicPr>
          <p:nvPr>
            <p:ph idx="1"/>
          </p:nvPr>
        </p:nvPicPr>
        <p:blipFill>
          <a:blip r:embed="rId1"/>
          <a:stretch>
            <a:fillRect/>
          </a:stretch>
        </p:blipFill>
        <p:spPr>
          <a:xfrm>
            <a:off x="6206490" y="116840"/>
            <a:ext cx="5801995" cy="4330065"/>
          </a:xfrm>
          <a:prstGeom prst="rect">
            <a:avLst/>
          </a:prstGeom>
        </p:spPr>
      </p:pic>
      <p:cxnSp>
        <p:nvCxnSpPr>
          <p:cNvPr id="7" name="直接箭头连接符 6"/>
          <p:cNvCxnSpPr/>
          <p:nvPr/>
        </p:nvCxnSpPr>
        <p:spPr>
          <a:xfrm flipH="1" flipV="1">
            <a:off x="10200005" y="836930"/>
            <a:ext cx="1008380" cy="21590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11208385" y="908685"/>
            <a:ext cx="850900" cy="33718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Radar</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cxnSp>
        <p:nvCxnSpPr>
          <p:cNvPr id="9" name="直接箭头连接符 8"/>
          <p:cNvCxnSpPr/>
          <p:nvPr/>
        </p:nvCxnSpPr>
        <p:spPr>
          <a:xfrm>
            <a:off x="7320280" y="4077335"/>
            <a:ext cx="791845" cy="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10" name="文本框 9"/>
          <p:cNvSpPr txBox="1"/>
          <p:nvPr/>
        </p:nvSpPr>
        <p:spPr>
          <a:xfrm>
            <a:off x="6167755" y="3861435"/>
            <a:ext cx="1229360" cy="33718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Bluetooth</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cxnSp>
        <p:nvCxnSpPr>
          <p:cNvPr id="11" name="直接箭头连接符 10"/>
          <p:cNvCxnSpPr/>
          <p:nvPr/>
        </p:nvCxnSpPr>
        <p:spPr>
          <a:xfrm flipH="1">
            <a:off x="10560050" y="1917065"/>
            <a:ext cx="792480" cy="43180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12" name="文本框 11"/>
          <p:cNvSpPr txBox="1"/>
          <p:nvPr/>
        </p:nvSpPr>
        <p:spPr>
          <a:xfrm>
            <a:off x="10560050" y="1579880"/>
            <a:ext cx="1527810" cy="33718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Motor Driver</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cxnSp>
        <p:nvCxnSpPr>
          <p:cNvPr id="13" name="直接箭头连接符 12"/>
          <p:cNvCxnSpPr/>
          <p:nvPr/>
        </p:nvCxnSpPr>
        <p:spPr>
          <a:xfrm flipH="1" flipV="1">
            <a:off x="9048115" y="3285490"/>
            <a:ext cx="13335" cy="503555"/>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14" name="文本框 13"/>
          <p:cNvSpPr txBox="1"/>
          <p:nvPr/>
        </p:nvSpPr>
        <p:spPr>
          <a:xfrm>
            <a:off x="8622665" y="3908425"/>
            <a:ext cx="993140" cy="33718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Battery</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cxnSp>
        <p:nvCxnSpPr>
          <p:cNvPr id="15" name="直接箭头连接符 14"/>
          <p:cNvCxnSpPr/>
          <p:nvPr/>
        </p:nvCxnSpPr>
        <p:spPr>
          <a:xfrm flipV="1">
            <a:off x="7392035" y="2132965"/>
            <a:ext cx="935990" cy="28829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6167755" y="2421255"/>
            <a:ext cx="1159510" cy="58356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STM32F446RE</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cxnSp>
        <p:nvCxnSpPr>
          <p:cNvPr id="18" name="直接箭头连接符 17"/>
          <p:cNvCxnSpPr/>
          <p:nvPr/>
        </p:nvCxnSpPr>
        <p:spPr>
          <a:xfrm flipH="1" flipV="1">
            <a:off x="10416540" y="3141345"/>
            <a:ext cx="647700" cy="86360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19" name="文本框 18"/>
          <p:cNvSpPr txBox="1"/>
          <p:nvPr/>
        </p:nvSpPr>
        <p:spPr>
          <a:xfrm>
            <a:off x="10488295" y="4004945"/>
            <a:ext cx="1243330" cy="337185"/>
          </a:xfrm>
          <a:prstGeom prst="rect">
            <a:avLst/>
          </a:prstGeom>
          <a:noFill/>
        </p:spPr>
        <p:txBody>
          <a:bodyPr wrap="square" rtlCol="0">
            <a:spAutoFit/>
          </a:bodyPr>
          <a:lstStyle/>
          <a:p>
            <a:r>
              <a:rPr lang="en-US" altLang="zh-CN" sz="1600" b="1">
                <a:solidFill>
                  <a:srgbClr val="FF0000"/>
                </a:solidFill>
                <a:latin typeface="Microsoft YaHei UI" panose="020B0503020204020204" pitchFamily="34" charset="-122"/>
                <a:ea typeface="Microsoft YaHei UI" panose="020B0503020204020204" pitchFamily="34" charset="-122"/>
              </a:rPr>
              <a:t>DC Motor</a:t>
            </a:r>
            <a:endParaRPr lang="en-US" altLang="zh-CN" sz="1600" b="1">
              <a:solidFill>
                <a:srgbClr val="FF0000"/>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8297" y="1285400"/>
            <a:ext cx="3649127" cy="1536580"/>
          </a:xfrm>
        </p:spPr>
        <p:txBody>
          <a:bodyPr rtlCol="0">
            <a:normAutofit fontScale="90000"/>
          </a:bodyPr>
          <a:lstStyle/>
          <a:p>
            <a:r>
              <a:rPr lang="en-US" altLang="zh-CN" sz="3200" dirty="0"/>
              <a:t>2.</a:t>
            </a:r>
            <a:r>
              <a:rPr lang="en-GB" altLang="zh-CN" sz="3200" dirty="0"/>
              <a:t> Key Features: </a:t>
            </a:r>
            <a:br>
              <a:rPr lang="en-GB" altLang="zh-CN" sz="3200" dirty="0"/>
            </a:br>
            <a:r>
              <a:rPr lang="en-GB" altLang="zh-CN" sz="3200" dirty="0"/>
              <a:t>    </a:t>
            </a:r>
            <a:r>
              <a:rPr lang="en-US" altLang="en-GB" sz="3200" dirty="0"/>
              <a:t>Hard</a:t>
            </a:r>
            <a:r>
              <a:rPr lang="en-GB" altLang="zh-CN" sz="3200" dirty="0"/>
              <a:t>ware</a:t>
            </a:r>
            <a:r>
              <a:rPr lang="zh-CN" altLang="en-US" sz="3200" dirty="0"/>
              <a:t>（</a:t>
            </a:r>
            <a:r>
              <a:rPr lang="en-US" altLang="zh-CN" sz="3200" dirty="0"/>
              <a:t>Some Problems and Solutions</a:t>
            </a:r>
            <a:r>
              <a:rPr lang="zh-CN" altLang="en-US" sz="3200" dirty="0"/>
              <a:t>）</a:t>
            </a:r>
            <a:endParaRPr lang="en-GB" altLang="zh-CN" sz="3200" dirty="0"/>
          </a:p>
        </p:txBody>
      </p:sp>
      <p:sp>
        <p:nvSpPr>
          <p:cNvPr id="4" name="页脚占位符 3"/>
          <p:cNvSpPr>
            <a:spLocks noGrp="1"/>
          </p:cNvSpPr>
          <p:nvPr>
            <p:ph type="ftr" sz="quarter" idx="11"/>
          </p:nvPr>
        </p:nvSpPr>
        <p:spPr/>
        <p:txBody>
          <a:bodyPr rtlCol="0"/>
          <a:lstStyle/>
          <a:p>
            <a:pPr rtl="0"/>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
        <p:nvSpPr>
          <p:cNvPr id="7" name="内容占位符 2"/>
          <p:cNvSpPr txBox="1"/>
          <p:nvPr/>
        </p:nvSpPr>
        <p:spPr>
          <a:xfrm>
            <a:off x="4516120" y="280035"/>
            <a:ext cx="7406005" cy="6619875"/>
          </a:xfrm>
          <a:prstGeom prst="rect">
            <a:avLst/>
          </a:prstGeom>
        </p:spPr>
        <p:txBody>
          <a:bodyPr vert="horz" lIns="91440" tIns="45720" rIns="91440" bIns="45720" numCol="2" spcCol="108000" rtlCol="0" anchor="ctr">
            <a:normAutofit fontScale="95000"/>
          </a:bodyPr>
          <a:lstStyle>
            <a:lvl1pPr marL="0" indent="0" algn="l" defTabSz="914400" rtl="0" eaLnBrk="1" latinLnBrk="0" hangingPunct="1">
              <a:lnSpc>
                <a:spcPct val="100000"/>
              </a:lnSpc>
              <a:spcBef>
                <a:spcPts val="600"/>
              </a:spcBef>
              <a:buFont typeface="Arial" panose="020B0604020202020204" pitchFamily="34" charset="0"/>
              <a:buNone/>
              <a:defRPr sz="1600" i="0" kern="1200" baseline="0">
                <a:solidFill>
                  <a:schemeClr val="bg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baseline="0">
                <a:solidFill>
                  <a:schemeClr val="bg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baseline="0">
                <a:solidFill>
                  <a:schemeClr val="bg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baseline="0">
                <a:solidFill>
                  <a:schemeClr val="bg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baseline="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b="1" dirty="0"/>
          </a:p>
          <a:p>
            <a:pPr marL="285750" indent="-285750">
              <a:buFont typeface="Arial" panose="020B0604020202020204" pitchFamily="34" charset="0"/>
              <a:buChar char="•"/>
            </a:pPr>
            <a:endParaRPr lang="zh-CN" altLang="en-US" dirty="0"/>
          </a:p>
        </p:txBody>
      </p:sp>
      <p:sp>
        <p:nvSpPr>
          <p:cNvPr id="3" name="文本框 2"/>
          <p:cNvSpPr txBox="1"/>
          <p:nvPr/>
        </p:nvSpPr>
        <p:spPr>
          <a:xfrm>
            <a:off x="4712080" y="305337"/>
            <a:ext cx="7210045" cy="7549759"/>
          </a:xfrm>
          <a:prstGeom prst="rect">
            <a:avLst/>
          </a:prstGeom>
          <a:noFill/>
        </p:spPr>
        <p:txBody>
          <a:bodyPr wrap="square" rtlCol="0">
            <a:spAutoFit/>
          </a:bodyPr>
          <a:lstStyle/>
          <a:p>
            <a:pPr>
              <a:lnSpc>
                <a:spcPct val="120000"/>
              </a:lnSpc>
              <a:spcBef>
                <a:spcPts val="600"/>
              </a:spcBef>
            </a:pPr>
            <a:r>
              <a:rPr lang="en-US" altLang="zh-CN" sz="2100" b="1" dirty="0">
                <a:solidFill>
                  <a:schemeClr val="bg1"/>
                </a:solidFill>
                <a:latin typeface="Microsoft YaHei UI" panose="020B0503020204020204" pitchFamily="34" charset="-122"/>
                <a:ea typeface="Microsoft YaHei UI" panose="020B0503020204020204" pitchFamily="34" charset="-122"/>
              </a:rPr>
              <a:t>1. STM32F446RE Pin Resource Conflict</a:t>
            </a:r>
            <a:endParaRPr lang="en-US" altLang="zh-CN" sz="2100" b="1"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Problem: Lidar (UART), Bluetooth module (UART), MPU6500 (SPI) and motor encoder (GPIO) are occupying STM32 pins at the same time, resulting in insufficient resource allocation.</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Solution: Solve the problem in advance and plan the pin resources well, stipulate the I/O resources used by radar, </a:t>
            </a:r>
            <a:r>
              <a:rPr lang="en-US" altLang="zh-CN" sz="1400" dirty="0" err="1">
                <a:solidFill>
                  <a:schemeClr val="bg1"/>
                </a:solidFill>
                <a:latin typeface="Microsoft YaHei UI" panose="020B0503020204020204" pitchFamily="34" charset="-122"/>
                <a:ea typeface="Microsoft YaHei UI" panose="020B0503020204020204" pitchFamily="34" charset="-122"/>
              </a:rPr>
              <a:t>bluetooth</a:t>
            </a:r>
            <a:r>
              <a:rPr lang="en-US" altLang="zh-CN" sz="1400" dirty="0">
                <a:solidFill>
                  <a:schemeClr val="bg1"/>
                </a:solidFill>
                <a:latin typeface="Microsoft YaHei UI" panose="020B0503020204020204" pitchFamily="34" charset="-122"/>
                <a:ea typeface="Microsoft YaHei UI" panose="020B0503020204020204" pitchFamily="34" charset="-122"/>
              </a:rPr>
              <a:t>, IMU, motor and other resources to avoid communication </a:t>
            </a:r>
            <a:r>
              <a:rPr lang="en-US" altLang="zh-CN" sz="1400" dirty="0" err="1">
                <a:solidFill>
                  <a:schemeClr val="bg1"/>
                </a:solidFill>
                <a:latin typeface="Microsoft YaHei UI" panose="020B0503020204020204" pitchFamily="34" charset="-122"/>
                <a:ea typeface="Microsoft YaHei UI" panose="020B0503020204020204" pitchFamily="34" charset="-122"/>
              </a:rPr>
              <a:t>conflicts.In</a:t>
            </a:r>
            <a:r>
              <a:rPr lang="en-US" altLang="zh-CN" sz="1400" dirty="0">
                <a:solidFill>
                  <a:schemeClr val="bg1"/>
                </a:solidFill>
                <a:latin typeface="Microsoft YaHei UI" panose="020B0503020204020204" pitchFamily="34" charset="-122"/>
                <a:ea typeface="Microsoft YaHei UI" panose="020B0503020204020204" pitchFamily="34" charset="-122"/>
              </a:rPr>
              <a:t> addition, we try to build the code as modular as possible, introduce interrupts in Init and define the interrupt handler function, which </a:t>
            </a:r>
            <a:r>
              <a:rPr lang="en-US" altLang="zh-CN" sz="1400" dirty="0" err="1">
                <a:solidFill>
                  <a:schemeClr val="bg1"/>
                </a:solidFill>
                <a:latin typeface="Microsoft YaHei UI" panose="020B0503020204020204" pitchFamily="34" charset="-122"/>
                <a:ea typeface="Microsoft YaHei UI" panose="020B0503020204020204" pitchFamily="34" charset="-122"/>
              </a:rPr>
              <a:t>realises</a:t>
            </a:r>
            <a:r>
              <a:rPr lang="en-US" altLang="zh-CN" sz="1400" dirty="0">
                <a:solidFill>
                  <a:schemeClr val="bg1"/>
                </a:solidFill>
                <a:latin typeface="Microsoft YaHei UI" panose="020B0503020204020204" pitchFamily="34" charset="-122"/>
                <a:ea typeface="Microsoft YaHei UI" panose="020B0503020204020204" pitchFamily="34" charset="-122"/>
              </a:rPr>
              <a:t> the serial scheduling of CPU.</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2100" b="1" dirty="0">
                <a:solidFill>
                  <a:schemeClr val="bg1"/>
                </a:solidFill>
                <a:latin typeface="Microsoft YaHei UI" panose="020B0503020204020204" pitchFamily="34" charset="-122"/>
                <a:ea typeface="Microsoft YaHei UI" panose="020B0503020204020204" pitchFamily="34" charset="-122"/>
              </a:rPr>
              <a:t>2. Lidar data packet loss</a:t>
            </a:r>
            <a:endParaRPr lang="en-US" altLang="zh-CN" sz="2100" b="1"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Problem: When the RPLIDAR C1 transmits data at a baud rate of 460800bps, the STM32 receive buffer overflows, resulting in missing point cloud </a:t>
            </a:r>
            <a:r>
              <a:rPr lang="en-US" altLang="zh-CN" sz="1400" dirty="0" err="1">
                <a:solidFill>
                  <a:schemeClr val="bg1"/>
                </a:solidFill>
                <a:latin typeface="Microsoft YaHei UI" panose="020B0503020204020204" pitchFamily="34" charset="-122"/>
                <a:ea typeface="Microsoft YaHei UI" panose="020B0503020204020204" pitchFamily="34" charset="-122"/>
              </a:rPr>
              <a:t>data.Solution</a:t>
            </a:r>
            <a:r>
              <a:rPr lang="en-US" altLang="zh-CN" sz="1400" dirty="0">
                <a:solidFill>
                  <a:schemeClr val="bg1"/>
                </a:solidFill>
                <a:latin typeface="Microsoft YaHei UI" panose="020B0503020204020204" pitchFamily="34" charset="-122"/>
                <a:ea typeface="Microsoft YaHei UI" panose="020B0503020204020204" pitchFamily="34" charset="-122"/>
              </a:rPr>
              <a:t>:</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(1) Use DMA to receive data to avoid CPU interrupt blocking.</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(2) Software level: Implement ring buffer (size ≥512 bytes) and set up data timeout retransmission mechanism (request retransmission if 3 consecutive frames are missing).</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r>
              <a:rPr lang="en-US" altLang="zh-CN" sz="1400" dirty="0">
                <a:solidFill>
                  <a:schemeClr val="bg1"/>
                </a:solidFill>
                <a:latin typeface="Microsoft YaHei UI" panose="020B0503020204020204" pitchFamily="34" charset="-122"/>
                <a:ea typeface="Microsoft YaHei UI" panose="020B0503020204020204" pitchFamily="34" charset="-122"/>
              </a:rPr>
              <a:t>(3) Intercept the radar point cloud data appropriately, intercept the key angle and good quality data points to increase the data transmission efficiency.</a:t>
            </a:r>
            <a:endParaRPr lang="en-US" altLang="zh-CN" sz="14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endParaRPr lang="en-US" altLang="zh-CN" sz="19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endParaRPr lang="en-US" altLang="zh-CN" sz="1900" dirty="0">
              <a:solidFill>
                <a:schemeClr val="bg1"/>
              </a:solidFill>
              <a:latin typeface="Microsoft YaHei UI" panose="020B0503020204020204" pitchFamily="34" charset="-122"/>
              <a:ea typeface="Microsoft YaHei UI" panose="020B0503020204020204" pitchFamily="34" charset="-122"/>
            </a:endParaRPr>
          </a:p>
          <a:p>
            <a:pPr>
              <a:lnSpc>
                <a:spcPct val="120000"/>
              </a:lnSpc>
              <a:spcBef>
                <a:spcPts val="600"/>
              </a:spcBef>
            </a:pPr>
            <a:endParaRPr lang="zh-CN" altLang="zh-CN" dirty="0"/>
          </a:p>
          <a:p>
            <a:pPr marL="457200" indent="-457200">
              <a:lnSpc>
                <a:spcPct val="120000"/>
              </a:lnSpc>
              <a:spcBef>
                <a:spcPts val="600"/>
              </a:spcBef>
              <a:buAutoNum type="arabicPeriod"/>
            </a:pPr>
            <a:endParaRPr lang="zh-CN" altLang="zh-CN" sz="2100" b="1" dirty="0">
              <a:solidFill>
                <a:schemeClr val="bg1"/>
              </a:solidFill>
              <a:latin typeface="Microsoft YaHei UI" panose="020B0503020204020204" pitchFamily="34" charset="-122"/>
              <a:ea typeface="Microsoft YaHei UI" panose="020B0503020204020204" pitchFamily="34" charset="-122"/>
            </a:endParaRP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80846" y="1511863"/>
            <a:ext cx="3639972" cy="1536580"/>
          </a:xfrm>
        </p:spPr>
        <p:txBody>
          <a:bodyPr rtlCol="0">
            <a:normAutofit/>
          </a:bodyPr>
          <a:lstStyle/>
          <a:p>
            <a:r>
              <a:rPr lang="en-US" altLang="zh-CN" sz="3200" dirty="0"/>
              <a:t>2.</a:t>
            </a:r>
            <a:r>
              <a:rPr lang="en-GB" altLang="zh-CN" sz="3200" dirty="0"/>
              <a:t> Key Features: </a:t>
            </a:r>
            <a:br>
              <a:rPr lang="en-GB" altLang="zh-CN" sz="3200" dirty="0"/>
            </a:br>
            <a:r>
              <a:rPr lang="en-GB" altLang="zh-CN" sz="3200" dirty="0"/>
              <a:t>    </a:t>
            </a:r>
            <a:r>
              <a:rPr lang="en-US" altLang="en-GB" sz="3200" dirty="0"/>
              <a:t>Hard</a:t>
            </a:r>
            <a:r>
              <a:rPr lang="en-GB" altLang="zh-CN" sz="3200" dirty="0"/>
              <a:t>ware</a:t>
            </a:r>
            <a:endParaRPr lang="en-US" altLang="en-GB" sz="3200" dirty="0">
              <a:ea typeface="Microsoft YaHei UI" panose="020B0503020204020204" pitchFamily="34" charset="-122"/>
            </a:endParaRPr>
          </a:p>
        </p:txBody>
      </p:sp>
      <p:sp>
        <p:nvSpPr>
          <p:cNvPr id="3" name="内容占位符 2"/>
          <p:cNvSpPr>
            <a:spLocks noGrp="1"/>
          </p:cNvSpPr>
          <p:nvPr>
            <p:ph idx="1"/>
          </p:nvPr>
        </p:nvSpPr>
        <p:spPr>
          <a:xfrm>
            <a:off x="4285644" y="1765417"/>
            <a:ext cx="7371080" cy="6654800"/>
          </a:xfrm>
        </p:spPr>
        <p:txBody>
          <a:bodyPr rtlCol="0" anchor="ctr">
            <a:normAutofit/>
          </a:bodyPr>
          <a:lstStyle/>
          <a:p>
            <a:r>
              <a:rPr lang="en-US" altLang="zh-CN" sz="2400" b="1" dirty="0"/>
              <a:t>Control section:</a:t>
            </a:r>
            <a:endParaRPr lang="en-US" altLang="zh-CN" sz="2400" b="1" dirty="0"/>
          </a:p>
          <a:p>
            <a:r>
              <a:rPr lang="en-US" altLang="zh-CN" sz="2400" dirty="0"/>
              <a:t>a. PID Algorithm: It achieves a double-loop closed-loop control of the intelligent trolley. The encoder information and IMU information can be used to achieve automatic deviation correction and precise speed control.</a:t>
            </a:r>
            <a:endParaRPr lang="en-US" altLang="zh-CN" sz="2400" dirty="0"/>
          </a:p>
          <a:p>
            <a:r>
              <a:rPr lang="en-US" altLang="zh-CN" sz="2400" dirty="0"/>
              <a:t>b. Slow start: A linear PID control allows for a small initial acceleration followed by a gradual increase. This effectively alleviates the "nodding" phenomenon of starting.</a:t>
            </a:r>
            <a:endParaRPr lang="en-US" altLang="zh-CN" sz="2400" dirty="0"/>
          </a:p>
          <a:p>
            <a:endParaRPr lang="zh-CN" altLang="zh-CN" sz="2400" dirty="0"/>
          </a:p>
          <a:p>
            <a:endParaRPr lang="zh-CN" altLang="zh-CN" dirty="0"/>
          </a:p>
          <a:p>
            <a:endParaRPr lang="zh-CN" altLang="zh-CN" dirty="0"/>
          </a:p>
          <a:p>
            <a:endParaRPr lang="zh-CN" altLang="zh-CN" dirty="0"/>
          </a:p>
          <a:p>
            <a:endParaRPr lang="zh-CN" altLang="zh-CN" dirty="0"/>
          </a:p>
          <a:p>
            <a:endParaRPr lang="zh-CN" altLang="zh-CN" b="1" dirty="0"/>
          </a:p>
          <a:p>
            <a:endParaRPr lang="zh-CN" altLang="zh-CN" dirty="0"/>
          </a:p>
          <a:p>
            <a:endParaRPr lang="en-US" altLang="zh-CN" dirty="0"/>
          </a:p>
          <a:p>
            <a:endParaRPr lang="en-US" altLang="zh-CN" dirty="0"/>
          </a:p>
          <a:p>
            <a:endParaRPr lang="en-US" altLang="zh-CN" b="1" dirty="0"/>
          </a:p>
          <a:p>
            <a:pPr marL="742950" lvl="1" indent="-285750">
              <a:lnSpc>
                <a:spcPct val="120000"/>
              </a:lnSpc>
              <a:buFont typeface="Arial" panose="020B0604020202020204" pitchFamily="34" charset="0"/>
              <a:buChar char="•"/>
            </a:pPr>
            <a:endParaRPr lang="zh-CN" altLang="zh-CN" b="1" dirty="0"/>
          </a:p>
          <a:p>
            <a:pPr marL="742950" lvl="1" indent="-285750">
              <a:lnSpc>
                <a:spcPct val="120000"/>
              </a:lnSpc>
              <a:buFont typeface="Arial" panose="020B0604020202020204" pitchFamily="34" charset="0"/>
              <a:buChar char="•"/>
            </a:pPr>
            <a:endParaRPr lang="en-US" altLang="zh-CN" sz="2100" i="0" dirty="0">
              <a:solidFill>
                <a:schemeClr val="bg1"/>
              </a:solidFill>
              <a:ea typeface="Microsoft YaHei UI" panose="020B0503020204020204" pitchFamily="34" charset="-122"/>
            </a:endParaRPr>
          </a:p>
        </p:txBody>
      </p:sp>
      <p:sp>
        <p:nvSpPr>
          <p:cNvPr id="4" name="页脚占位符 3"/>
          <p:cNvSpPr>
            <a:spLocks noGrp="1"/>
          </p:cNvSpPr>
          <p:nvPr>
            <p:ph type="ftr" sz="quarter" idx="11"/>
          </p:nvPr>
        </p:nvSpPr>
        <p:spPr/>
        <p:txBody>
          <a:bodyPr rtlCol="0"/>
          <a:lstStyle/>
          <a:p>
            <a:r>
              <a:rPr lang="en-US" altLang="zh-CN" dirty="0">
                <a:ea typeface="Microsoft YaHei UI" panose="020B0503020204020204" pitchFamily="34" charset="-122"/>
              </a:rPr>
              <a:t>D&amp;B Project Demonstration</a:t>
            </a:r>
            <a:endParaRPr lang="zh-CN" altLang="en-US" dirty="0">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p>
            <a:pPr rtl="0"/>
            <a:fld id="{95CBEC59-7FF9-4688-98DF-89832A0C9025}" type="slidenum">
              <a:rPr lang="en-US" altLang="zh-CN" smtClean="0">
                <a:ea typeface="Microsoft YaHei UI" panose="020B0503020204020204" pitchFamily="34" charset="-122"/>
              </a:rPr>
            </a:fld>
            <a:endParaRPr lang="zh-CN" altLang="en-US">
              <a:ea typeface="Microsoft YaHei UI"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7487</Words>
  <Application>WPS 演示</Application>
  <PresentationFormat>宽屏</PresentationFormat>
  <Paragraphs>278</Paragraphs>
  <Slides>14</Slides>
  <Notes>13</Notes>
  <HiddenSlides>1</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14</vt:i4>
      </vt:variant>
    </vt:vector>
  </HeadingPairs>
  <TitlesOfParts>
    <vt:vector size="28" baseType="lpstr">
      <vt:lpstr>Arial</vt:lpstr>
      <vt:lpstr>宋体</vt:lpstr>
      <vt:lpstr>Wingdings</vt:lpstr>
      <vt:lpstr>Microsoft YaHei UI</vt:lpstr>
      <vt:lpstr>Source Sans Pro SemiBold</vt:lpstr>
      <vt:lpstr>Calibri</vt:lpstr>
      <vt:lpstr>微软雅黑</vt:lpstr>
      <vt:lpstr>Arial Unicode MS</vt:lpstr>
      <vt:lpstr>Speak Pro</vt:lpstr>
      <vt:lpstr>Segoe Print</vt:lpstr>
      <vt:lpstr>Avenir Next LT Pro</vt:lpstr>
      <vt:lpstr>Calibri Light</vt:lpstr>
      <vt:lpstr>Office 主题</vt:lpstr>
      <vt:lpstr>1_Office 主题</vt:lpstr>
      <vt:lpstr>Design &amp; Build Project Demonstration</vt:lpstr>
      <vt:lpstr>Contents</vt:lpstr>
      <vt:lpstr>1. Project     Introduction </vt:lpstr>
      <vt:lpstr>Group Members and Roles</vt:lpstr>
      <vt:lpstr>2. Key Features:      Hardware</vt:lpstr>
      <vt:lpstr>2. Key Features:      Hardware</vt:lpstr>
      <vt:lpstr>2. Key Features:      Hardware</vt:lpstr>
      <vt:lpstr>2. Key Features:      Hardware（Some Problems and Solutions）</vt:lpstr>
      <vt:lpstr>2. Key Features:      Hardware</vt:lpstr>
      <vt:lpstr>2. Key Features:      Hardware</vt:lpstr>
      <vt:lpstr>3. Key Features:      Software  System Architecture and Data Flow </vt:lpstr>
      <vt:lpstr>3. Key Features:      Software  Left-Hand SLAM Exploration Process</vt:lpstr>
      <vt:lpstr>3. Key Features:      Software  SLAM Mapping with Real LiDAR Data</vt:lpstr>
      <vt:lpstr>3. Key Features:      Software  Path Planning and Return Navigation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&amp; Build Project Demonstration</dc:title>
  <dc:creator>Weihan He</dc:creator>
  <cp:lastModifiedBy>微信用户</cp:lastModifiedBy>
  <cp:revision>18</cp:revision>
  <dcterms:created xsi:type="dcterms:W3CDTF">2025-07-02T09:18:00Z</dcterms:created>
  <dcterms:modified xsi:type="dcterms:W3CDTF">2025-10-23T13:29:24Z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C573437607B44BF6848922E3369CC677_12</vt:lpwstr>
  </property>
  <property fmtid="{D5CDD505-2E9C-101B-9397-08002B2CF9AE}" pid="3" name="KSOProductBuildVer">
    <vt:lpwstr>2052-12.1.0.23125</vt:lpwstr>
  </property>
</Properties>
</file>